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306" r:id="rId2"/>
    <p:sldId id="307" r:id="rId3"/>
    <p:sldId id="315" r:id="rId4"/>
    <p:sldId id="316" r:id="rId5"/>
    <p:sldId id="275" r:id="rId6"/>
    <p:sldId id="318" r:id="rId7"/>
    <p:sldId id="314" r:id="rId8"/>
    <p:sldId id="308" r:id="rId9"/>
    <p:sldId id="309" r:id="rId10"/>
    <p:sldId id="312" r:id="rId11"/>
    <p:sldId id="311" r:id="rId12"/>
    <p:sldId id="274" r:id="rId13"/>
    <p:sldId id="302" r:id="rId14"/>
    <p:sldId id="278" r:id="rId15"/>
    <p:sldId id="31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01"/>
    <a:srgbClr val="3E73E9"/>
    <a:srgbClr val="70941A"/>
    <a:srgbClr val="121945"/>
    <a:srgbClr val="01458E"/>
    <a:srgbClr val="291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0B2CE4-1CF1-48F2-A65F-2CEF3BA7B418}" v="3" dt="2022-12-11T15:57:34.708"/>
    <p1510:client id="{E561EA4C-6CE2-4795-B324-60AC4FBACA57}" v="38" dt="2022-12-11T15:54:54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0" autoAdjust="0"/>
    <p:restoredTop sz="62228" autoAdjust="0"/>
  </p:normalViewPr>
  <p:slideViewPr>
    <p:cSldViewPr snapToGrid="0">
      <p:cViewPr varScale="1">
        <p:scale>
          <a:sx n="69" d="100"/>
          <a:sy n="69" d="100"/>
        </p:scale>
        <p:origin x="25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12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Dantas" userId="b43be43e24cfc580" providerId="LiveId" clId="{D195593E-4FA0-475E-85E0-8130AB463AE6}"/>
    <pc:docChg chg="undo custSel addSld delSld modSld modMainMaster">
      <pc:chgData name="João Dantas" userId="b43be43e24cfc580" providerId="LiveId" clId="{D195593E-4FA0-475E-85E0-8130AB463AE6}" dt="2022-12-10T01:21:32.501" v="2915" actId="20577"/>
      <pc:docMkLst>
        <pc:docMk/>
      </pc:docMkLst>
      <pc:sldChg chg="del">
        <pc:chgData name="João Dantas" userId="b43be43e24cfc580" providerId="LiveId" clId="{D195593E-4FA0-475E-85E0-8130AB463AE6}" dt="2022-12-09T16:02:04.502" v="0" actId="47"/>
        <pc:sldMkLst>
          <pc:docMk/>
          <pc:sldMk cId="3498578327" sldId="259"/>
        </pc:sldMkLst>
      </pc:sldChg>
      <pc:sldChg chg="addSp modSp mod modNotesTx">
        <pc:chgData name="João Dantas" userId="b43be43e24cfc580" providerId="LiveId" clId="{D195593E-4FA0-475E-85E0-8130AB463AE6}" dt="2022-12-10T01:13:43.329" v="2801" actId="1076"/>
        <pc:sldMkLst>
          <pc:docMk/>
          <pc:sldMk cId="3415805021" sldId="273"/>
        </pc:sldMkLst>
        <pc:spChg chg="mod">
          <ac:chgData name="João Dantas" userId="b43be43e24cfc580" providerId="LiveId" clId="{D195593E-4FA0-475E-85E0-8130AB463AE6}" dt="2022-12-10T01:12:15.916" v="2796" actId="255"/>
          <ac:spMkLst>
            <pc:docMk/>
            <pc:sldMk cId="3415805021" sldId="273"/>
            <ac:spMk id="3" creationId="{6D9ACC62-FC8A-4F8B-A7A4-0B2F7B3FB66F}"/>
          </ac:spMkLst>
        </pc:spChg>
        <pc:picChg chg="add mod">
          <ac:chgData name="João Dantas" userId="b43be43e24cfc580" providerId="LiveId" clId="{D195593E-4FA0-475E-85E0-8130AB463AE6}" dt="2022-12-10T01:13:43.329" v="2801" actId="1076"/>
          <ac:picMkLst>
            <pc:docMk/>
            <pc:sldMk cId="3415805021" sldId="273"/>
            <ac:picMk id="5" creationId="{2FDA5075-0D92-F354-79E7-24C466A22450}"/>
          </ac:picMkLst>
        </pc:picChg>
      </pc:sldChg>
      <pc:sldChg chg="addSp delSp modSp mod modNotesTx">
        <pc:chgData name="João Dantas" userId="b43be43e24cfc580" providerId="LiveId" clId="{D195593E-4FA0-475E-85E0-8130AB463AE6}" dt="2022-12-10T01:21:32.501" v="2915" actId="20577"/>
        <pc:sldMkLst>
          <pc:docMk/>
          <pc:sldMk cId="644141" sldId="274"/>
        </pc:sldMkLst>
        <pc:spChg chg="mod">
          <ac:chgData name="João Dantas" userId="b43be43e24cfc580" providerId="LiveId" clId="{D195593E-4FA0-475E-85E0-8130AB463AE6}" dt="2022-12-09T16:14:08.476" v="241" actId="20577"/>
          <ac:spMkLst>
            <pc:docMk/>
            <pc:sldMk cId="644141" sldId="274"/>
            <ac:spMk id="2" creationId="{E9890017-3A95-4B35-B5AA-73128CCD5FC3}"/>
          </ac:spMkLst>
        </pc:spChg>
        <pc:spChg chg="del">
          <ac:chgData name="João Dantas" userId="b43be43e24cfc580" providerId="LiveId" clId="{D195593E-4FA0-475E-85E0-8130AB463AE6}" dt="2022-12-09T16:14:13.168" v="242" actId="478"/>
          <ac:spMkLst>
            <pc:docMk/>
            <pc:sldMk cId="644141" sldId="274"/>
            <ac:spMk id="5" creationId="{84E093FC-8D52-5BF6-4846-D0BBDDDC4A14}"/>
          </ac:spMkLst>
        </pc:spChg>
        <pc:spChg chg="add mod">
          <ac:chgData name="João Dantas" userId="b43be43e24cfc580" providerId="LiveId" clId="{D195593E-4FA0-475E-85E0-8130AB463AE6}" dt="2022-12-10T01:11:39.372" v="2790" actId="255"/>
          <ac:spMkLst>
            <pc:docMk/>
            <pc:sldMk cId="644141" sldId="274"/>
            <ac:spMk id="8" creationId="{115803E2-3CB0-E779-C67E-7B1CDA00EDC1}"/>
          </ac:spMkLst>
        </pc:spChg>
        <pc:graphicFrameChg chg="del">
          <ac:chgData name="João Dantas" userId="b43be43e24cfc580" providerId="LiveId" clId="{D195593E-4FA0-475E-85E0-8130AB463AE6}" dt="2022-12-09T16:18:40.332" v="243" actId="478"/>
          <ac:graphicFrameMkLst>
            <pc:docMk/>
            <pc:sldMk cId="644141" sldId="274"/>
            <ac:graphicFrameMk id="3" creationId="{F3505656-8210-D3A6-3008-E8152D6CC51E}"/>
          </ac:graphicFrameMkLst>
        </pc:graphicFrameChg>
        <pc:picChg chg="add mod">
          <ac:chgData name="João Dantas" userId="b43be43e24cfc580" providerId="LiveId" clId="{D195593E-4FA0-475E-85E0-8130AB463AE6}" dt="2022-12-09T16:19:28.264" v="251" actId="1076"/>
          <ac:picMkLst>
            <pc:docMk/>
            <pc:sldMk cId="644141" sldId="274"/>
            <ac:picMk id="6" creationId="{8DDBDB1E-BE7D-E759-49BA-AC54BC959D79}"/>
          </ac:picMkLst>
        </pc:picChg>
        <pc:picChg chg="add del mod">
          <ac:chgData name="João Dantas" userId="b43be43e24cfc580" providerId="LiveId" clId="{D195593E-4FA0-475E-85E0-8130AB463AE6}" dt="2022-12-09T16:26:17.451" v="273"/>
          <ac:picMkLst>
            <pc:docMk/>
            <pc:sldMk cId="644141" sldId="274"/>
            <ac:picMk id="7" creationId="{5D5A0867-EC63-8327-0C8F-A51857E0BF3F}"/>
          </ac:picMkLst>
        </pc:picChg>
      </pc:sldChg>
      <pc:sldChg chg="addSp delSp modSp mod modNotesTx">
        <pc:chgData name="João Dantas" userId="b43be43e24cfc580" providerId="LiveId" clId="{D195593E-4FA0-475E-85E0-8130AB463AE6}" dt="2022-12-10T01:11:44.879" v="2792" actId="27636"/>
        <pc:sldMkLst>
          <pc:docMk/>
          <pc:sldMk cId="2093249279" sldId="275"/>
        </pc:sldMkLst>
        <pc:spChg chg="mod">
          <ac:chgData name="João Dantas" userId="b43be43e24cfc580" providerId="LiveId" clId="{D195593E-4FA0-475E-85E0-8130AB463AE6}" dt="2022-12-09T16:02:40.464" v="16" actId="20577"/>
          <ac:spMkLst>
            <pc:docMk/>
            <pc:sldMk cId="2093249279" sldId="275"/>
            <ac:spMk id="2" creationId="{E9890017-3A95-4B35-B5AA-73128CCD5FC3}"/>
          </ac:spMkLst>
        </pc:spChg>
        <pc:spChg chg="add mod">
          <ac:chgData name="João Dantas" userId="b43be43e24cfc580" providerId="LiveId" clId="{D195593E-4FA0-475E-85E0-8130AB463AE6}" dt="2022-12-10T01:11:44.879" v="2792" actId="27636"/>
          <ac:spMkLst>
            <pc:docMk/>
            <pc:sldMk cId="2093249279" sldId="275"/>
            <ac:spMk id="3" creationId="{A96EA37D-D2CC-2249-9553-CB32D7564C3F}"/>
          </ac:spMkLst>
        </pc:spChg>
        <pc:spChg chg="del">
          <ac:chgData name="João Dantas" userId="b43be43e24cfc580" providerId="LiveId" clId="{D195593E-4FA0-475E-85E0-8130AB463AE6}" dt="2022-12-09T16:03:03.386" v="18" actId="478"/>
          <ac:spMkLst>
            <pc:docMk/>
            <pc:sldMk cId="2093249279" sldId="275"/>
            <ac:spMk id="5" creationId="{84E093FC-8D52-5BF6-4846-D0BBDDDC4A14}"/>
          </ac:spMkLst>
        </pc:spChg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36825371" sldId="276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2869663824" sldId="277"/>
        </pc:sldMkLst>
      </pc:sldChg>
      <pc:sldChg chg="modSp mod modNotesTx">
        <pc:chgData name="João Dantas" userId="b43be43e24cfc580" providerId="LiveId" clId="{D195593E-4FA0-475E-85E0-8130AB463AE6}" dt="2022-12-10T01:16:57.933" v="2804" actId="20577"/>
        <pc:sldMkLst>
          <pc:docMk/>
          <pc:sldMk cId="3771278575" sldId="278"/>
        </pc:sldMkLst>
        <pc:spChg chg="mod">
          <ac:chgData name="João Dantas" userId="b43be43e24cfc580" providerId="LiveId" clId="{D195593E-4FA0-475E-85E0-8130AB463AE6}" dt="2022-12-10T01:16:57.933" v="2804" actId="20577"/>
          <ac:spMkLst>
            <pc:docMk/>
            <pc:sldMk cId="3771278575" sldId="278"/>
            <ac:spMk id="3" creationId="{6D9ACC62-FC8A-4F8B-A7A4-0B2F7B3FB66F}"/>
          </ac:spMkLst>
        </pc:spChg>
      </pc:sldChg>
      <pc:sldChg chg="addSp delSp modSp del mod delAnim modAnim modNotesTx">
        <pc:chgData name="João Dantas" userId="b43be43e24cfc580" providerId="LiveId" clId="{D195593E-4FA0-475E-85E0-8130AB463AE6}" dt="2022-12-09T23:38:45.953" v="1202" actId="47"/>
        <pc:sldMkLst>
          <pc:docMk/>
          <pc:sldMk cId="4192110054" sldId="280"/>
        </pc:sldMkLst>
        <pc:spChg chg="mod">
          <ac:chgData name="João Dantas" userId="b43be43e24cfc580" providerId="LiveId" clId="{D195593E-4FA0-475E-85E0-8130AB463AE6}" dt="2022-12-09T23:14:00.829" v="1165" actId="14100"/>
          <ac:spMkLst>
            <pc:docMk/>
            <pc:sldMk cId="4192110054" sldId="280"/>
            <ac:spMk id="5" creationId="{84E093FC-8D52-5BF6-4846-D0BBDDDC4A14}"/>
          </ac:spMkLst>
        </pc:spChg>
        <pc:spChg chg="add del">
          <ac:chgData name="João Dantas" userId="b43be43e24cfc580" providerId="LiveId" clId="{D195593E-4FA0-475E-85E0-8130AB463AE6}" dt="2022-12-09T16:31:48.050" v="370" actId="22"/>
          <ac:spMkLst>
            <pc:docMk/>
            <pc:sldMk cId="4192110054" sldId="280"/>
            <ac:spMk id="14" creationId="{C97C29CB-2888-6C7D-B2F7-94E03C997FE1}"/>
          </ac:spMkLst>
        </pc:spChg>
        <pc:spChg chg="add del mod">
          <ac:chgData name="João Dantas" userId="b43be43e24cfc580" providerId="LiveId" clId="{D195593E-4FA0-475E-85E0-8130AB463AE6}" dt="2022-12-09T16:40:25.799" v="450" actId="478"/>
          <ac:spMkLst>
            <pc:docMk/>
            <pc:sldMk cId="4192110054" sldId="280"/>
            <ac:spMk id="21" creationId="{2EF804B0-81D6-0F8F-F0D6-7581DF4C850A}"/>
          </ac:spMkLst>
        </pc:spChg>
        <pc:spChg chg="add del mod">
          <ac:chgData name="João Dantas" userId="b43be43e24cfc580" providerId="LiveId" clId="{D195593E-4FA0-475E-85E0-8130AB463AE6}" dt="2022-12-09T16:54:19.308" v="464"/>
          <ac:spMkLst>
            <pc:docMk/>
            <pc:sldMk cId="4192110054" sldId="280"/>
            <ac:spMk id="23" creationId="{EE0A7143-A389-40A8-6C7F-C776F6DF3E71}"/>
          </ac:spMkLst>
        </pc:spChg>
        <pc:picChg chg="add del mod">
          <ac:chgData name="João Dantas" userId="b43be43e24cfc580" providerId="LiveId" clId="{D195593E-4FA0-475E-85E0-8130AB463AE6}" dt="2022-12-09T23:33:48.215" v="1170" actId="478"/>
          <ac:picMkLst>
            <pc:docMk/>
            <pc:sldMk cId="4192110054" sldId="280"/>
            <ac:picMk id="3" creationId="{CA7DBFBE-06E7-20E5-EF0A-9E760CD801A3}"/>
          </ac:picMkLst>
        </pc:picChg>
        <pc:picChg chg="add del mod">
          <ac:chgData name="João Dantas" userId="b43be43e24cfc580" providerId="LiveId" clId="{D195593E-4FA0-475E-85E0-8130AB463AE6}" dt="2022-12-09T16:04:40.367" v="35" actId="478"/>
          <ac:picMkLst>
            <pc:docMk/>
            <pc:sldMk cId="4192110054" sldId="280"/>
            <ac:picMk id="4" creationId="{ED7C8D6A-CDA4-3EB3-B355-2C7290978942}"/>
          </ac:picMkLst>
        </pc:picChg>
        <pc:picChg chg="add del mod">
          <ac:chgData name="João Dantas" userId="b43be43e24cfc580" providerId="LiveId" clId="{D195593E-4FA0-475E-85E0-8130AB463AE6}" dt="2022-12-09T16:04:40.782" v="36" actId="478"/>
          <ac:picMkLst>
            <pc:docMk/>
            <pc:sldMk cId="4192110054" sldId="280"/>
            <ac:picMk id="7" creationId="{472C63E2-FD33-B87F-339A-C2B22205E93C}"/>
          </ac:picMkLst>
        </pc:picChg>
        <pc:picChg chg="add del mod">
          <ac:chgData name="João Dantas" userId="b43be43e24cfc580" providerId="LiveId" clId="{D195593E-4FA0-475E-85E0-8130AB463AE6}" dt="2022-12-09T16:21:04.068" v="265" actId="478"/>
          <ac:picMkLst>
            <pc:docMk/>
            <pc:sldMk cId="4192110054" sldId="280"/>
            <ac:picMk id="9" creationId="{92500515-5AA5-B78F-0BFE-FAF88E84EAE2}"/>
          </ac:picMkLst>
        </pc:picChg>
        <pc:picChg chg="add del mod">
          <ac:chgData name="João Dantas" userId="b43be43e24cfc580" providerId="LiveId" clId="{D195593E-4FA0-475E-85E0-8130AB463AE6}" dt="2022-12-09T16:31:15.912" v="368" actId="478"/>
          <ac:picMkLst>
            <pc:docMk/>
            <pc:sldMk cId="4192110054" sldId="280"/>
            <ac:picMk id="10" creationId="{84244169-04AE-27B7-8D27-E3130109308D}"/>
          </ac:picMkLst>
        </pc:picChg>
        <pc:picChg chg="add del mod">
          <ac:chgData name="João Dantas" userId="b43be43e24cfc580" providerId="LiveId" clId="{D195593E-4FA0-475E-85E0-8130AB463AE6}" dt="2022-12-09T16:32:31.820" v="376" actId="478"/>
          <ac:picMkLst>
            <pc:docMk/>
            <pc:sldMk cId="4192110054" sldId="280"/>
            <ac:picMk id="12" creationId="{2B1C348A-6B9A-51AA-B2E8-B11032713786}"/>
          </ac:picMkLst>
        </pc:picChg>
        <pc:picChg chg="add mod">
          <ac:chgData name="João Dantas" userId="b43be43e24cfc580" providerId="LiveId" clId="{D195593E-4FA0-475E-85E0-8130AB463AE6}" dt="2022-12-09T16:36:20.274" v="416" actId="1076"/>
          <ac:picMkLst>
            <pc:docMk/>
            <pc:sldMk cId="4192110054" sldId="280"/>
            <ac:picMk id="15" creationId="{AD7DC4CD-590D-D0AA-C1E1-D60171A095B1}"/>
          </ac:picMkLst>
        </pc:picChg>
        <pc:picChg chg="add mod modCrop">
          <ac:chgData name="João Dantas" userId="b43be43e24cfc580" providerId="LiveId" clId="{D195593E-4FA0-475E-85E0-8130AB463AE6}" dt="2022-12-09T16:54:13.174" v="458" actId="1076"/>
          <ac:picMkLst>
            <pc:docMk/>
            <pc:sldMk cId="4192110054" sldId="280"/>
            <ac:picMk id="17" creationId="{9F928843-D9C8-A380-9904-3CAC3D7813BC}"/>
          </ac:picMkLst>
        </pc:picChg>
        <pc:picChg chg="add mod">
          <ac:chgData name="João Dantas" userId="b43be43e24cfc580" providerId="LiveId" clId="{D195593E-4FA0-475E-85E0-8130AB463AE6}" dt="2022-12-09T23:14:28.274" v="1168" actId="1076"/>
          <ac:picMkLst>
            <pc:docMk/>
            <pc:sldMk cId="4192110054" sldId="280"/>
            <ac:picMk id="19" creationId="{5C91AF94-9BC2-E9BB-3A05-0CF9294F78AA}"/>
          </ac:picMkLst>
        </pc:picChg>
        <pc:picChg chg="add mod">
          <ac:chgData name="João Dantas" userId="b43be43e24cfc580" providerId="LiveId" clId="{D195593E-4FA0-475E-85E0-8130AB463AE6}" dt="2022-12-09T23:14:21.641" v="1167" actId="1076"/>
          <ac:picMkLst>
            <pc:docMk/>
            <pc:sldMk cId="4192110054" sldId="280"/>
            <ac:picMk id="1026" creationId="{3ECC4D7F-B7F9-1FB4-1A91-7DD7735FED07}"/>
          </ac:picMkLst>
        </pc:picChg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2470944726" sldId="284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3831114199" sldId="285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3027008627" sldId="287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3415183803" sldId="288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786524082" sldId="290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855612666" sldId="291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232740333" sldId="292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1135408035" sldId="293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88293508" sldId="294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3750231891" sldId="297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1074380734" sldId="298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1864190446" sldId="300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4200898785" sldId="301"/>
        </pc:sldMkLst>
      </pc:sldChg>
      <pc:sldChg chg="modSp mod modNotesTx">
        <pc:chgData name="João Dantas" userId="b43be43e24cfc580" providerId="LiveId" clId="{D195593E-4FA0-475E-85E0-8130AB463AE6}" dt="2022-12-10T01:11:30.812" v="2789" actId="27636"/>
        <pc:sldMkLst>
          <pc:docMk/>
          <pc:sldMk cId="1170494318" sldId="302"/>
        </pc:sldMkLst>
        <pc:spChg chg="mod">
          <ac:chgData name="João Dantas" userId="b43be43e24cfc580" providerId="LiveId" clId="{D195593E-4FA0-475E-85E0-8130AB463AE6}" dt="2022-12-09T16:20:00.789" v="262" actId="20577"/>
          <ac:spMkLst>
            <pc:docMk/>
            <pc:sldMk cId="1170494318" sldId="302"/>
            <ac:spMk id="2" creationId="{E9890017-3A95-4B35-B5AA-73128CCD5FC3}"/>
          </ac:spMkLst>
        </pc:spChg>
        <pc:spChg chg="mod">
          <ac:chgData name="João Dantas" userId="b43be43e24cfc580" providerId="LiveId" clId="{D195593E-4FA0-475E-85E0-8130AB463AE6}" dt="2022-12-10T01:11:30.812" v="2789" actId="27636"/>
          <ac:spMkLst>
            <pc:docMk/>
            <pc:sldMk cId="1170494318" sldId="302"/>
            <ac:spMk id="5" creationId="{84E093FC-8D52-5BF6-4846-D0BBDDDC4A14}"/>
          </ac:spMkLst>
        </pc:spChg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2282843509" sldId="304"/>
        </pc:sldMkLst>
      </pc:sldChg>
      <pc:sldChg chg="modSp mod modNotesTx">
        <pc:chgData name="João Dantas" userId="b43be43e24cfc580" providerId="LiveId" clId="{D195593E-4FA0-475E-85E0-8130AB463AE6}" dt="2022-12-10T01:11:59.659" v="2794" actId="255"/>
        <pc:sldMkLst>
          <pc:docMk/>
          <pc:sldMk cId="2202719524" sldId="306"/>
        </pc:sldMkLst>
        <pc:spChg chg="mod">
          <ac:chgData name="João Dantas" userId="b43be43e24cfc580" providerId="LiveId" clId="{D195593E-4FA0-475E-85E0-8130AB463AE6}" dt="2022-12-10T01:11:59.659" v="2794" actId="255"/>
          <ac:spMkLst>
            <pc:docMk/>
            <pc:sldMk cId="2202719524" sldId="306"/>
            <ac:spMk id="3" creationId="{9C820D9A-2522-4F28-BCD9-DB9C1F79C799}"/>
          </ac:spMkLst>
        </pc:spChg>
      </pc:sldChg>
      <pc:sldChg chg="modSp add del mod">
        <pc:chgData name="João Dantas" userId="b43be43e24cfc580" providerId="LiveId" clId="{D195593E-4FA0-475E-85E0-8130AB463AE6}" dt="2022-12-09T19:09:04.061" v="1162" actId="47"/>
        <pc:sldMkLst>
          <pc:docMk/>
          <pc:sldMk cId="1917857079" sldId="307"/>
        </pc:sldMkLst>
        <pc:spChg chg="mod">
          <ac:chgData name="João Dantas" userId="b43be43e24cfc580" providerId="LiveId" clId="{D195593E-4FA0-475E-85E0-8130AB463AE6}" dt="2022-12-09T19:06:14.208" v="1050" actId="20577"/>
          <ac:spMkLst>
            <pc:docMk/>
            <pc:sldMk cId="1917857079" sldId="307"/>
            <ac:spMk id="2" creationId="{E9890017-3A95-4B35-B5AA-73128CCD5FC3}"/>
          </ac:spMkLst>
        </pc:spChg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2123611654" sldId="307"/>
        </pc:sldMkLst>
      </pc:sldChg>
      <pc:sldChg chg="addSp delSp modSp add mod modNotesTx">
        <pc:chgData name="João Dantas" userId="b43be43e24cfc580" providerId="LiveId" clId="{D195593E-4FA0-475E-85E0-8130AB463AE6}" dt="2022-12-10T01:11:51.353" v="2793" actId="255"/>
        <pc:sldMkLst>
          <pc:docMk/>
          <pc:sldMk cId="2809312072" sldId="307"/>
        </pc:sldMkLst>
        <pc:spChg chg="mod">
          <ac:chgData name="João Dantas" userId="b43be43e24cfc580" providerId="LiveId" clId="{D195593E-4FA0-475E-85E0-8130AB463AE6}" dt="2022-12-10T01:11:51.353" v="2793" actId="255"/>
          <ac:spMkLst>
            <pc:docMk/>
            <pc:sldMk cId="2809312072" sldId="307"/>
            <ac:spMk id="5" creationId="{84E093FC-8D52-5BF6-4846-D0BBDDDC4A14}"/>
          </ac:spMkLst>
        </pc:spChg>
        <pc:picChg chg="add mod">
          <ac:chgData name="João Dantas" userId="b43be43e24cfc580" providerId="LiveId" clId="{D195593E-4FA0-475E-85E0-8130AB463AE6}" dt="2022-12-09T23:38:29.208" v="1201" actId="1076"/>
          <ac:picMkLst>
            <pc:docMk/>
            <pc:sldMk cId="2809312072" sldId="307"/>
            <ac:picMk id="4" creationId="{6A8A97B4-05B0-A760-943D-F6E0B734D975}"/>
          </ac:picMkLst>
        </pc:picChg>
        <pc:picChg chg="add mod">
          <ac:chgData name="João Dantas" userId="b43be43e24cfc580" providerId="LiveId" clId="{D195593E-4FA0-475E-85E0-8130AB463AE6}" dt="2022-12-09T23:49:18.677" v="1564" actId="1076"/>
          <ac:picMkLst>
            <pc:docMk/>
            <pc:sldMk cId="2809312072" sldId="307"/>
            <ac:picMk id="6" creationId="{C44CFF6F-BBCE-03B3-257C-6D9368458248}"/>
          </ac:picMkLst>
        </pc:picChg>
        <pc:picChg chg="del">
          <ac:chgData name="João Dantas" userId="b43be43e24cfc580" providerId="LiveId" clId="{D195593E-4FA0-475E-85E0-8130AB463AE6}" dt="2022-12-09T23:33:55.036" v="1172" actId="478"/>
          <ac:picMkLst>
            <pc:docMk/>
            <pc:sldMk cId="2809312072" sldId="307"/>
            <ac:picMk id="15" creationId="{AD7DC4CD-590D-D0AA-C1E1-D60171A095B1}"/>
          </ac:picMkLst>
        </pc:picChg>
        <pc:picChg chg="del">
          <ac:chgData name="João Dantas" userId="b43be43e24cfc580" providerId="LiveId" clId="{D195593E-4FA0-475E-85E0-8130AB463AE6}" dt="2022-12-09T23:33:56.203" v="1174" actId="478"/>
          <ac:picMkLst>
            <pc:docMk/>
            <pc:sldMk cId="2809312072" sldId="307"/>
            <ac:picMk id="17" creationId="{9F928843-D9C8-A380-9904-3CAC3D7813BC}"/>
          </ac:picMkLst>
        </pc:picChg>
        <pc:picChg chg="del">
          <ac:chgData name="João Dantas" userId="b43be43e24cfc580" providerId="LiveId" clId="{D195593E-4FA0-475E-85E0-8130AB463AE6}" dt="2022-12-09T23:33:55.722" v="1173" actId="478"/>
          <ac:picMkLst>
            <pc:docMk/>
            <pc:sldMk cId="2809312072" sldId="307"/>
            <ac:picMk id="19" creationId="{5C91AF94-9BC2-E9BB-3A05-0CF9294F78AA}"/>
          </ac:picMkLst>
        </pc:picChg>
        <pc:picChg chg="del mod">
          <ac:chgData name="João Dantas" userId="b43be43e24cfc580" providerId="LiveId" clId="{D195593E-4FA0-475E-85E0-8130AB463AE6}" dt="2022-12-09T23:48:59.485" v="1555" actId="478"/>
          <ac:picMkLst>
            <pc:docMk/>
            <pc:sldMk cId="2809312072" sldId="307"/>
            <ac:picMk id="1026" creationId="{3ECC4D7F-B7F9-1FB4-1A91-7DD7735FED07}"/>
          </ac:picMkLst>
        </pc:picChg>
      </pc:sldChg>
      <pc:sldChg chg="addSp delSp modSp add del mod modAnim">
        <pc:chgData name="João Dantas" userId="b43be43e24cfc580" providerId="LiveId" clId="{D195593E-4FA0-475E-85E0-8130AB463AE6}" dt="2022-12-09T23:48:24.601" v="1554" actId="47"/>
        <pc:sldMkLst>
          <pc:docMk/>
          <pc:sldMk cId="1031068825" sldId="308"/>
        </pc:sldMkLst>
        <pc:picChg chg="add mod">
          <ac:chgData name="João Dantas" userId="b43be43e24cfc580" providerId="LiveId" clId="{D195593E-4FA0-475E-85E0-8130AB463AE6}" dt="2022-12-09T23:47:59.933" v="1553" actId="14100"/>
          <ac:picMkLst>
            <pc:docMk/>
            <pc:sldMk cId="1031068825" sldId="308"/>
            <ac:picMk id="3" creationId="{C542D339-0A31-4239-9F9E-1C9F329E7A64}"/>
          </ac:picMkLst>
        </pc:picChg>
        <pc:picChg chg="del">
          <ac:chgData name="João Dantas" userId="b43be43e24cfc580" providerId="LiveId" clId="{D195593E-4FA0-475E-85E0-8130AB463AE6}" dt="2022-12-09T23:47:53.128" v="1550" actId="478"/>
          <ac:picMkLst>
            <pc:docMk/>
            <pc:sldMk cId="1031068825" sldId="308"/>
            <ac:picMk id="4" creationId="{6A8A97B4-05B0-A760-943D-F6E0B734D975}"/>
          </ac:picMkLst>
        </pc:picChg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2084124527" sldId="308"/>
        </pc:sldMkLst>
      </pc:sldChg>
      <pc:sldChg chg="del">
        <pc:chgData name="João Dantas" userId="b43be43e24cfc580" providerId="LiveId" clId="{D195593E-4FA0-475E-85E0-8130AB463AE6}" dt="2022-12-09T16:30:05.595" v="356" actId="47"/>
        <pc:sldMkLst>
          <pc:docMk/>
          <pc:sldMk cId="3507248482" sldId="309"/>
        </pc:sldMkLst>
      </pc:sldChg>
      <pc:sldMasterChg chg="delSp mod">
        <pc:chgData name="João Dantas" userId="b43be43e24cfc580" providerId="LiveId" clId="{D195593E-4FA0-475E-85E0-8130AB463AE6}" dt="2022-12-09T16:39:09.177" v="437" actId="478"/>
        <pc:sldMasterMkLst>
          <pc:docMk/>
          <pc:sldMasterMk cId="1556287381" sldId="2147483672"/>
        </pc:sldMasterMkLst>
        <pc:picChg chg="del">
          <ac:chgData name="João Dantas" userId="b43be43e24cfc580" providerId="LiveId" clId="{D195593E-4FA0-475E-85E0-8130AB463AE6}" dt="2022-12-09T16:39:09.177" v="437" actId="478"/>
          <ac:picMkLst>
            <pc:docMk/>
            <pc:sldMasterMk cId="1556287381" sldId="2147483672"/>
            <ac:picMk id="15" creationId="{903A6582-037C-48D2-B114-0EB86ECA733F}"/>
          </ac:picMkLst>
        </pc:picChg>
      </pc:sldMasterChg>
    </pc:docChg>
  </pc:docChgLst>
  <pc:docChgLst>
    <pc:chgData name="João Dantas" userId="b43be43e24cfc580" providerId="LiveId" clId="{C70B2CE4-1CF1-48F2-A65F-2CEF3BA7B418}"/>
    <pc:docChg chg="modSld">
      <pc:chgData name="João Dantas" userId="b43be43e24cfc580" providerId="LiveId" clId="{C70B2CE4-1CF1-48F2-A65F-2CEF3BA7B418}" dt="2022-12-11T15:57:26.095" v="51" actId="20577"/>
      <pc:docMkLst>
        <pc:docMk/>
      </pc:docMkLst>
      <pc:sldChg chg="modNotesTx">
        <pc:chgData name="João Dantas" userId="b43be43e24cfc580" providerId="LiveId" clId="{C70B2CE4-1CF1-48F2-A65F-2CEF3BA7B418}" dt="2022-12-11T15:57:17.370" v="48" actId="5793"/>
        <pc:sldMkLst>
          <pc:docMk/>
          <pc:sldMk cId="644141" sldId="274"/>
        </pc:sldMkLst>
      </pc:sldChg>
      <pc:sldChg chg="modNotesTx">
        <pc:chgData name="João Dantas" userId="b43be43e24cfc580" providerId="LiveId" clId="{C70B2CE4-1CF1-48F2-A65F-2CEF3BA7B418}" dt="2022-12-11T15:56:51.619" v="4" actId="20577"/>
        <pc:sldMkLst>
          <pc:docMk/>
          <pc:sldMk cId="2093249279" sldId="275"/>
        </pc:sldMkLst>
      </pc:sldChg>
      <pc:sldChg chg="modNotesTx">
        <pc:chgData name="João Dantas" userId="b43be43e24cfc580" providerId="LiveId" clId="{C70B2CE4-1CF1-48F2-A65F-2CEF3BA7B418}" dt="2022-12-11T15:57:23.294" v="50" actId="20577"/>
        <pc:sldMkLst>
          <pc:docMk/>
          <pc:sldMk cId="3771278575" sldId="278"/>
        </pc:sldMkLst>
      </pc:sldChg>
      <pc:sldChg chg="modNotesTx">
        <pc:chgData name="João Dantas" userId="b43be43e24cfc580" providerId="LiveId" clId="{C70B2CE4-1CF1-48F2-A65F-2CEF3BA7B418}" dt="2022-12-11T15:57:20.888" v="49" actId="20577"/>
        <pc:sldMkLst>
          <pc:docMk/>
          <pc:sldMk cId="1170494318" sldId="302"/>
        </pc:sldMkLst>
      </pc:sldChg>
      <pc:sldChg chg="modNotesTx">
        <pc:chgData name="João Dantas" userId="b43be43e24cfc580" providerId="LiveId" clId="{C70B2CE4-1CF1-48F2-A65F-2CEF3BA7B418}" dt="2022-12-11T15:56:37.520" v="0" actId="20577"/>
        <pc:sldMkLst>
          <pc:docMk/>
          <pc:sldMk cId="2202719524" sldId="306"/>
        </pc:sldMkLst>
      </pc:sldChg>
      <pc:sldChg chg="modNotesTx">
        <pc:chgData name="João Dantas" userId="b43be43e24cfc580" providerId="LiveId" clId="{C70B2CE4-1CF1-48F2-A65F-2CEF3BA7B418}" dt="2022-12-11T15:56:41.358" v="1" actId="20577"/>
        <pc:sldMkLst>
          <pc:docMk/>
          <pc:sldMk cId="2809312072" sldId="307"/>
        </pc:sldMkLst>
      </pc:sldChg>
      <pc:sldChg chg="modNotesTx">
        <pc:chgData name="João Dantas" userId="b43be43e24cfc580" providerId="LiveId" clId="{C70B2CE4-1CF1-48F2-A65F-2CEF3BA7B418}" dt="2022-12-11T15:56:58.451" v="6" actId="20577"/>
        <pc:sldMkLst>
          <pc:docMk/>
          <pc:sldMk cId="2454439515" sldId="308"/>
        </pc:sldMkLst>
      </pc:sldChg>
      <pc:sldChg chg="modNotesTx">
        <pc:chgData name="João Dantas" userId="b43be43e24cfc580" providerId="LiveId" clId="{C70B2CE4-1CF1-48F2-A65F-2CEF3BA7B418}" dt="2022-12-11T15:57:03.049" v="12" actId="20577"/>
        <pc:sldMkLst>
          <pc:docMk/>
          <pc:sldMk cId="1286264489" sldId="309"/>
        </pc:sldMkLst>
      </pc:sldChg>
      <pc:sldChg chg="modNotesTx">
        <pc:chgData name="João Dantas" userId="b43be43e24cfc580" providerId="LiveId" clId="{C70B2CE4-1CF1-48F2-A65F-2CEF3BA7B418}" dt="2022-12-11T15:57:12.569" v="14" actId="20577"/>
        <pc:sldMkLst>
          <pc:docMk/>
          <pc:sldMk cId="2516061971" sldId="311"/>
        </pc:sldMkLst>
      </pc:sldChg>
      <pc:sldChg chg="modNotesTx">
        <pc:chgData name="João Dantas" userId="b43be43e24cfc580" providerId="LiveId" clId="{C70B2CE4-1CF1-48F2-A65F-2CEF3BA7B418}" dt="2022-12-11T15:57:08.924" v="13" actId="20577"/>
        <pc:sldMkLst>
          <pc:docMk/>
          <pc:sldMk cId="1433598218" sldId="312"/>
        </pc:sldMkLst>
      </pc:sldChg>
      <pc:sldChg chg="modNotesTx">
        <pc:chgData name="João Dantas" userId="b43be43e24cfc580" providerId="LiveId" clId="{C70B2CE4-1CF1-48F2-A65F-2CEF3BA7B418}" dt="2022-12-11T15:56:56.229" v="5" actId="20577"/>
        <pc:sldMkLst>
          <pc:docMk/>
          <pc:sldMk cId="80428696" sldId="314"/>
        </pc:sldMkLst>
      </pc:sldChg>
      <pc:sldChg chg="modNotesTx">
        <pc:chgData name="João Dantas" userId="b43be43e24cfc580" providerId="LiveId" clId="{C70B2CE4-1CF1-48F2-A65F-2CEF3BA7B418}" dt="2022-12-11T15:56:45.712" v="2" actId="20577"/>
        <pc:sldMkLst>
          <pc:docMk/>
          <pc:sldMk cId="482590073" sldId="315"/>
        </pc:sldMkLst>
      </pc:sldChg>
      <pc:sldChg chg="modNotesTx">
        <pc:chgData name="João Dantas" userId="b43be43e24cfc580" providerId="LiveId" clId="{C70B2CE4-1CF1-48F2-A65F-2CEF3BA7B418}" dt="2022-12-11T15:56:48.364" v="3" actId="20577"/>
        <pc:sldMkLst>
          <pc:docMk/>
          <pc:sldMk cId="46174882" sldId="316"/>
        </pc:sldMkLst>
      </pc:sldChg>
      <pc:sldChg chg="modNotesTx">
        <pc:chgData name="João Dantas" userId="b43be43e24cfc580" providerId="LiveId" clId="{C70B2CE4-1CF1-48F2-A65F-2CEF3BA7B418}" dt="2022-12-11T15:57:26.095" v="51" actId="20577"/>
        <pc:sldMkLst>
          <pc:docMk/>
          <pc:sldMk cId="876634763" sldId="317"/>
        </pc:sldMkLst>
      </pc:sldChg>
    </pc:docChg>
  </pc:docChgLst>
  <pc:docChgLst>
    <pc:chgData name="João Dantas" userId="b43be43e24cfc580" providerId="LiveId" clId="{0D42340B-280F-4366-9D34-64CB846C32D1}"/>
    <pc:docChg chg="custSel modSld">
      <pc:chgData name="João Dantas" userId="b43be43e24cfc580" providerId="LiveId" clId="{0D42340B-280F-4366-9D34-64CB846C32D1}" dt="2022-12-10T17:34:45.874" v="92" actId="20577"/>
      <pc:docMkLst>
        <pc:docMk/>
      </pc:docMkLst>
      <pc:sldChg chg="modNotesTx">
        <pc:chgData name="João Dantas" userId="b43be43e24cfc580" providerId="LiveId" clId="{0D42340B-280F-4366-9D34-64CB846C32D1}" dt="2022-12-10T17:34:45.874" v="92" actId="20577"/>
        <pc:sldMkLst>
          <pc:docMk/>
          <pc:sldMk cId="644141" sldId="274"/>
        </pc:sldMkLst>
      </pc:sldChg>
    </pc:docChg>
  </pc:docChgLst>
  <pc:docChgLst>
    <pc:chgData name="João Dantas" userId="b43be43e24cfc580" providerId="LiveId" clId="{5A651407-67C3-4346-BEF4-35FA020C0DCB}"/>
    <pc:docChg chg="undo custSel delSld modSld">
      <pc:chgData name="João Dantas" userId="b43be43e24cfc580" providerId="LiveId" clId="{5A651407-67C3-4346-BEF4-35FA020C0DCB}" dt="2022-12-09T04:38:19.382" v="377" actId="6549"/>
      <pc:docMkLst>
        <pc:docMk/>
      </pc:docMkLst>
      <pc:sldChg chg="modSp mod">
        <pc:chgData name="João Dantas" userId="b43be43e24cfc580" providerId="LiveId" clId="{5A651407-67C3-4346-BEF4-35FA020C0DCB}" dt="2022-12-09T02:59:41.277" v="364" actId="20577"/>
        <pc:sldMkLst>
          <pc:docMk/>
          <pc:sldMk cId="3498578327" sldId="259"/>
        </pc:sldMkLst>
        <pc:spChg chg="mod">
          <ac:chgData name="João Dantas" userId="b43be43e24cfc580" providerId="LiveId" clId="{5A651407-67C3-4346-BEF4-35FA020C0DCB}" dt="2022-12-09T02:59:41.277" v="364" actId="20577"/>
          <ac:spMkLst>
            <pc:docMk/>
            <pc:sldMk cId="3498578327" sldId="259"/>
            <ac:spMk id="5" creationId="{84E093FC-8D52-5BF6-4846-D0BBDDDC4A14}"/>
          </ac:spMkLst>
        </pc:spChg>
      </pc:sldChg>
      <pc:sldChg chg="modSp mod">
        <pc:chgData name="João Dantas" userId="b43be43e24cfc580" providerId="LiveId" clId="{5A651407-67C3-4346-BEF4-35FA020C0DCB}" dt="2022-12-09T02:45:31.666" v="110" actId="20577"/>
        <pc:sldMkLst>
          <pc:docMk/>
          <pc:sldMk cId="3415805021" sldId="273"/>
        </pc:sldMkLst>
        <pc:spChg chg="mod">
          <ac:chgData name="João Dantas" userId="b43be43e24cfc580" providerId="LiveId" clId="{5A651407-67C3-4346-BEF4-35FA020C0DCB}" dt="2022-12-09T02:45:31.666" v="110" actId="20577"/>
          <ac:spMkLst>
            <pc:docMk/>
            <pc:sldMk cId="3415805021" sldId="273"/>
            <ac:spMk id="3" creationId="{6D9ACC62-FC8A-4F8B-A7A4-0B2F7B3FB66F}"/>
          </ac:spMkLst>
        </pc:spChg>
      </pc:sldChg>
      <pc:sldChg chg="modNotesTx">
        <pc:chgData name="João Dantas" userId="b43be43e24cfc580" providerId="LiveId" clId="{5A651407-67C3-4346-BEF4-35FA020C0DCB}" dt="2022-12-09T02:59:33.489" v="343" actId="20577"/>
        <pc:sldMkLst>
          <pc:docMk/>
          <pc:sldMk cId="2093249279" sldId="275"/>
        </pc:sldMkLst>
      </pc:sldChg>
      <pc:sldChg chg="modSp mod">
        <pc:chgData name="João Dantas" userId="b43be43e24cfc580" providerId="LiveId" clId="{5A651407-67C3-4346-BEF4-35FA020C0DCB}" dt="2022-12-09T04:38:19.382" v="377" actId="6549"/>
        <pc:sldMkLst>
          <pc:docMk/>
          <pc:sldMk cId="3771278575" sldId="278"/>
        </pc:sldMkLst>
        <pc:spChg chg="mod">
          <ac:chgData name="João Dantas" userId="b43be43e24cfc580" providerId="LiveId" clId="{5A651407-67C3-4346-BEF4-35FA020C0DCB}" dt="2022-12-09T04:38:19.382" v="377" actId="6549"/>
          <ac:spMkLst>
            <pc:docMk/>
            <pc:sldMk cId="3771278575" sldId="278"/>
            <ac:spMk id="3" creationId="{6D9ACC62-FC8A-4F8B-A7A4-0B2F7B3FB66F}"/>
          </ac:spMkLst>
        </pc:spChg>
      </pc:sldChg>
      <pc:sldChg chg="modSp mod modNotesTx">
        <pc:chgData name="João Dantas" userId="b43be43e24cfc580" providerId="LiveId" clId="{5A651407-67C3-4346-BEF4-35FA020C0DCB}" dt="2022-12-09T02:59:09.524" v="341" actId="20577"/>
        <pc:sldMkLst>
          <pc:docMk/>
          <pc:sldMk cId="4192110054" sldId="280"/>
        </pc:sldMkLst>
        <pc:spChg chg="mod">
          <ac:chgData name="João Dantas" userId="b43be43e24cfc580" providerId="LiveId" clId="{5A651407-67C3-4346-BEF4-35FA020C0DCB}" dt="2022-12-09T02:54:50.307" v="134" actId="20577"/>
          <ac:spMkLst>
            <pc:docMk/>
            <pc:sldMk cId="4192110054" sldId="280"/>
            <ac:spMk id="2" creationId="{E9890017-3A95-4B35-B5AA-73128CCD5FC3}"/>
          </ac:spMkLst>
        </pc:spChg>
        <pc:spChg chg="mod">
          <ac:chgData name="João Dantas" userId="b43be43e24cfc580" providerId="LiveId" clId="{5A651407-67C3-4346-BEF4-35FA020C0DCB}" dt="2022-12-09T02:59:09.524" v="341" actId="20577"/>
          <ac:spMkLst>
            <pc:docMk/>
            <pc:sldMk cId="4192110054" sldId="280"/>
            <ac:spMk id="5" creationId="{84E093FC-8D52-5BF6-4846-D0BBDDDC4A14}"/>
          </ac:spMkLst>
        </pc:spChg>
      </pc:sldChg>
      <pc:sldChg chg="del">
        <pc:chgData name="João Dantas" userId="b43be43e24cfc580" providerId="LiveId" clId="{5A651407-67C3-4346-BEF4-35FA020C0DCB}" dt="2022-12-09T02:43:54.229" v="3" actId="47"/>
        <pc:sldMkLst>
          <pc:docMk/>
          <pc:sldMk cId="2922237911" sldId="305"/>
        </pc:sldMkLst>
      </pc:sldChg>
      <pc:sldChg chg="modSp mod">
        <pc:chgData name="João Dantas" userId="b43be43e24cfc580" providerId="LiveId" clId="{5A651407-67C3-4346-BEF4-35FA020C0DCB}" dt="2022-12-09T02:42:46.952" v="2"/>
        <pc:sldMkLst>
          <pc:docMk/>
          <pc:sldMk cId="2202719524" sldId="306"/>
        </pc:sldMkLst>
        <pc:spChg chg="mod">
          <ac:chgData name="João Dantas" userId="b43be43e24cfc580" providerId="LiveId" clId="{5A651407-67C3-4346-BEF4-35FA020C0DCB}" dt="2022-12-09T02:42:46.952" v="2"/>
          <ac:spMkLst>
            <pc:docMk/>
            <pc:sldMk cId="2202719524" sldId="306"/>
            <ac:spMk id="2" creationId="{3C59B6A8-7B38-4551-83DB-61A391DFFADD}"/>
          </ac:spMkLst>
        </pc:spChg>
      </pc:sldChg>
    </pc:docChg>
  </pc:docChgLst>
  <pc:docChgLst>
    <pc:chgData name="João Dantas" userId="b43be43e24cfc580" providerId="LiveId" clId="{E561EA4C-6CE2-4795-B324-60AC4FBACA57}"/>
    <pc:docChg chg="undo redo custSel addSld delSld modSld sldOrd">
      <pc:chgData name="João Dantas" userId="b43be43e24cfc580" providerId="LiveId" clId="{E561EA4C-6CE2-4795-B324-60AC4FBACA57}" dt="2022-12-11T15:55:19.429" v="5738" actId="5793"/>
      <pc:docMkLst>
        <pc:docMk/>
      </pc:docMkLst>
      <pc:sldChg chg="del">
        <pc:chgData name="João Dantas" userId="b43be43e24cfc580" providerId="LiveId" clId="{E561EA4C-6CE2-4795-B324-60AC4FBACA57}" dt="2022-12-11T03:50:47.228" v="2687" actId="47"/>
        <pc:sldMkLst>
          <pc:docMk/>
          <pc:sldMk cId="3415805021" sldId="273"/>
        </pc:sldMkLst>
      </pc:sldChg>
      <pc:sldChg chg="modSp mod modNotesTx">
        <pc:chgData name="João Dantas" userId="b43be43e24cfc580" providerId="LiveId" clId="{E561EA4C-6CE2-4795-B324-60AC4FBACA57}" dt="2022-12-11T12:54:15.702" v="4990" actId="20577"/>
        <pc:sldMkLst>
          <pc:docMk/>
          <pc:sldMk cId="644141" sldId="274"/>
        </pc:sldMkLst>
        <pc:spChg chg="mod">
          <ac:chgData name="João Dantas" userId="b43be43e24cfc580" providerId="LiveId" clId="{E561EA4C-6CE2-4795-B324-60AC4FBACA57}" dt="2022-12-10T19:06:47.176" v="845" actId="20577"/>
          <ac:spMkLst>
            <pc:docMk/>
            <pc:sldMk cId="644141" sldId="274"/>
            <ac:spMk id="2" creationId="{E9890017-3A95-4B35-B5AA-73128CCD5FC3}"/>
          </ac:spMkLst>
        </pc:spChg>
        <pc:spChg chg="mod">
          <ac:chgData name="João Dantas" userId="b43be43e24cfc580" providerId="LiveId" clId="{E561EA4C-6CE2-4795-B324-60AC4FBACA57}" dt="2022-12-10T19:14:52.190" v="1057" actId="20577"/>
          <ac:spMkLst>
            <pc:docMk/>
            <pc:sldMk cId="644141" sldId="274"/>
            <ac:spMk id="8" creationId="{115803E2-3CB0-E779-C67E-7B1CDA00EDC1}"/>
          </ac:spMkLst>
        </pc:spChg>
      </pc:sldChg>
      <pc:sldChg chg="addSp modSp mod modNotesTx">
        <pc:chgData name="João Dantas" userId="b43be43e24cfc580" providerId="LiveId" clId="{E561EA4C-6CE2-4795-B324-60AC4FBACA57}" dt="2022-12-11T12:41:39.699" v="4596" actId="20577"/>
        <pc:sldMkLst>
          <pc:docMk/>
          <pc:sldMk cId="2093249279" sldId="275"/>
        </pc:sldMkLst>
        <pc:spChg chg="mod">
          <ac:chgData name="João Dantas" userId="b43be43e24cfc580" providerId="LiveId" clId="{E561EA4C-6CE2-4795-B324-60AC4FBACA57}" dt="2022-12-10T20:05:26.342" v="1581" actId="21"/>
          <ac:spMkLst>
            <pc:docMk/>
            <pc:sldMk cId="2093249279" sldId="275"/>
            <ac:spMk id="3" creationId="{A96EA37D-D2CC-2249-9553-CB32D7564C3F}"/>
          </ac:spMkLst>
        </pc:spChg>
        <pc:spChg chg="add mod">
          <ac:chgData name="João Dantas" userId="b43be43e24cfc580" providerId="LiveId" clId="{E561EA4C-6CE2-4795-B324-60AC4FBACA57}" dt="2022-12-11T11:42:28.734" v="2854" actId="20577"/>
          <ac:spMkLst>
            <pc:docMk/>
            <pc:sldMk cId="2093249279" sldId="275"/>
            <ac:spMk id="5" creationId="{D7312322-4018-DB7D-12AA-87DA2FEB0E2C}"/>
          </ac:spMkLst>
        </pc:spChg>
      </pc:sldChg>
      <pc:sldChg chg="modNotesTx">
        <pc:chgData name="João Dantas" userId="b43be43e24cfc580" providerId="LiveId" clId="{E561EA4C-6CE2-4795-B324-60AC4FBACA57}" dt="2022-12-11T12:54:32.746" v="5009" actId="20577"/>
        <pc:sldMkLst>
          <pc:docMk/>
          <pc:sldMk cId="1170494318" sldId="302"/>
        </pc:sldMkLst>
      </pc:sldChg>
      <pc:sldChg chg="modNotesTx">
        <pc:chgData name="João Dantas" userId="b43be43e24cfc580" providerId="LiveId" clId="{E561EA4C-6CE2-4795-B324-60AC4FBACA57}" dt="2022-12-11T11:34:38.054" v="2711" actId="5793"/>
        <pc:sldMkLst>
          <pc:docMk/>
          <pc:sldMk cId="2202719524" sldId="306"/>
        </pc:sldMkLst>
      </pc:sldChg>
      <pc:sldChg chg="addSp delSp modSp mod modNotesTx">
        <pc:chgData name="João Dantas" userId="b43be43e24cfc580" providerId="LiveId" clId="{E561EA4C-6CE2-4795-B324-60AC4FBACA57}" dt="2022-12-11T15:43:49.834" v="5580" actId="1076"/>
        <pc:sldMkLst>
          <pc:docMk/>
          <pc:sldMk cId="2809312072" sldId="307"/>
        </pc:sldMkLst>
        <pc:spChg chg="mod">
          <ac:chgData name="João Dantas" userId="b43be43e24cfc580" providerId="LiveId" clId="{E561EA4C-6CE2-4795-B324-60AC4FBACA57}" dt="2022-12-10T19:58:59.294" v="1554" actId="21"/>
          <ac:spMkLst>
            <pc:docMk/>
            <pc:sldMk cId="2809312072" sldId="307"/>
            <ac:spMk id="5" creationId="{84E093FC-8D52-5BF6-4846-D0BBDDDC4A14}"/>
          </ac:spMkLst>
        </pc:spChg>
        <pc:spChg chg="add mod">
          <ac:chgData name="João Dantas" userId="b43be43e24cfc580" providerId="LiveId" clId="{E561EA4C-6CE2-4795-B324-60AC4FBACA57}" dt="2022-12-11T15:43:49.834" v="5580" actId="1076"/>
          <ac:spMkLst>
            <pc:docMk/>
            <pc:sldMk cId="2809312072" sldId="307"/>
            <ac:spMk id="7" creationId="{803206DF-2E09-BE50-DD44-C61D76BFB627}"/>
          </ac:spMkLst>
        </pc:spChg>
        <pc:picChg chg="add mod">
          <ac:chgData name="João Dantas" userId="b43be43e24cfc580" providerId="LiveId" clId="{E561EA4C-6CE2-4795-B324-60AC4FBACA57}" dt="2022-12-10T19:21:05.416" v="1082"/>
          <ac:picMkLst>
            <pc:docMk/>
            <pc:sldMk cId="2809312072" sldId="307"/>
            <ac:picMk id="3" creationId="{83512B39-9868-4F02-D851-18C5168A1D57}"/>
          </ac:picMkLst>
        </pc:picChg>
        <pc:picChg chg="del">
          <ac:chgData name="João Dantas" userId="b43be43e24cfc580" providerId="LiveId" clId="{E561EA4C-6CE2-4795-B324-60AC4FBACA57}" dt="2022-12-10T19:58:32.731" v="1544" actId="478"/>
          <ac:picMkLst>
            <pc:docMk/>
            <pc:sldMk cId="2809312072" sldId="307"/>
            <ac:picMk id="4" creationId="{6A8A97B4-05B0-A760-943D-F6E0B734D975}"/>
          </ac:picMkLst>
        </pc:picChg>
        <pc:picChg chg="del">
          <ac:chgData name="João Dantas" userId="b43be43e24cfc580" providerId="LiveId" clId="{E561EA4C-6CE2-4795-B324-60AC4FBACA57}" dt="2022-12-10T19:58:34.373" v="1545" actId="478"/>
          <ac:picMkLst>
            <pc:docMk/>
            <pc:sldMk cId="2809312072" sldId="307"/>
            <ac:picMk id="6" creationId="{C44CFF6F-BBCE-03B3-257C-6D9368458248}"/>
          </ac:picMkLst>
        </pc:picChg>
        <pc:picChg chg="add del mod">
          <ac:chgData name="João Dantas" userId="b43be43e24cfc580" providerId="LiveId" clId="{E561EA4C-6CE2-4795-B324-60AC4FBACA57}" dt="2022-12-10T20:01:44.983" v="1562" actId="478"/>
          <ac:picMkLst>
            <pc:docMk/>
            <pc:sldMk cId="2809312072" sldId="307"/>
            <ac:picMk id="9" creationId="{6138F1C7-7044-B5DF-4494-1412C2F18AC1}"/>
          </ac:picMkLst>
        </pc:picChg>
        <pc:picChg chg="add mod">
          <ac:chgData name="João Dantas" userId="b43be43e24cfc580" providerId="LiveId" clId="{E561EA4C-6CE2-4795-B324-60AC4FBACA57}" dt="2022-12-11T15:43:39.821" v="5579" actId="1076"/>
          <ac:picMkLst>
            <pc:docMk/>
            <pc:sldMk cId="2809312072" sldId="307"/>
            <ac:picMk id="11" creationId="{FECFDFB5-EF3B-72C8-14CF-7FE65E455F27}"/>
          </ac:picMkLst>
        </pc:picChg>
      </pc:sldChg>
      <pc:sldChg chg="add del">
        <pc:chgData name="João Dantas" userId="b43be43e24cfc580" providerId="LiveId" clId="{E561EA4C-6CE2-4795-B324-60AC4FBACA57}" dt="2022-12-10T17:55:18.230" v="1" actId="47"/>
        <pc:sldMkLst>
          <pc:docMk/>
          <pc:sldMk cId="479256052" sldId="308"/>
        </pc:sldMkLst>
      </pc:sldChg>
      <pc:sldChg chg="addSp modSp add mod modNotesTx">
        <pc:chgData name="João Dantas" userId="b43be43e24cfc580" providerId="LiveId" clId="{E561EA4C-6CE2-4795-B324-60AC4FBACA57}" dt="2022-12-11T12:50:06.412" v="4613" actId="20577"/>
        <pc:sldMkLst>
          <pc:docMk/>
          <pc:sldMk cId="2454439515" sldId="308"/>
        </pc:sldMkLst>
        <pc:spChg chg="mod">
          <ac:chgData name="João Dantas" userId="b43be43e24cfc580" providerId="LiveId" clId="{E561EA4C-6CE2-4795-B324-60AC4FBACA57}" dt="2022-12-10T17:58:32.359" v="35" actId="20577"/>
          <ac:spMkLst>
            <pc:docMk/>
            <pc:sldMk cId="2454439515" sldId="308"/>
            <ac:spMk id="2" creationId="{E9890017-3A95-4B35-B5AA-73128CCD5FC3}"/>
          </ac:spMkLst>
        </pc:spChg>
        <pc:spChg chg="mod">
          <ac:chgData name="João Dantas" userId="b43be43e24cfc580" providerId="LiveId" clId="{E561EA4C-6CE2-4795-B324-60AC4FBACA57}" dt="2022-12-11T12:13:13.182" v="3820" actId="1076"/>
          <ac:spMkLst>
            <pc:docMk/>
            <pc:sldMk cId="2454439515" sldId="308"/>
            <ac:spMk id="3" creationId="{A96EA37D-D2CC-2249-9553-CB32D7564C3F}"/>
          </ac:spMkLst>
        </pc:spChg>
        <pc:picChg chg="add mod">
          <ac:chgData name="João Dantas" userId="b43be43e24cfc580" providerId="LiveId" clId="{E561EA4C-6CE2-4795-B324-60AC4FBACA57}" dt="2022-12-10T18:40:58.484" v="111" actId="1076"/>
          <ac:picMkLst>
            <pc:docMk/>
            <pc:sldMk cId="2454439515" sldId="308"/>
            <ac:picMk id="5" creationId="{660AB656-1F64-6E98-D86D-E853BB4C9BAC}"/>
          </ac:picMkLst>
        </pc:picChg>
      </pc:sldChg>
      <pc:sldChg chg="addSp delSp modSp add mod ord modNotesTx">
        <pc:chgData name="João Dantas" userId="b43be43e24cfc580" providerId="LiveId" clId="{E561EA4C-6CE2-4795-B324-60AC4FBACA57}" dt="2022-12-10T18:51:53.248" v="714"/>
        <pc:sldMkLst>
          <pc:docMk/>
          <pc:sldMk cId="1286264489" sldId="309"/>
        </pc:sldMkLst>
        <pc:spChg chg="mod">
          <ac:chgData name="João Dantas" userId="b43be43e24cfc580" providerId="LiveId" clId="{E561EA4C-6CE2-4795-B324-60AC4FBACA57}" dt="2022-12-10T18:46:54.607" v="612" actId="20577"/>
          <ac:spMkLst>
            <pc:docMk/>
            <pc:sldMk cId="1286264489" sldId="309"/>
            <ac:spMk id="2" creationId="{E9890017-3A95-4B35-B5AA-73128CCD5FC3}"/>
          </ac:spMkLst>
        </pc:spChg>
        <pc:spChg chg="del">
          <ac:chgData name="João Dantas" userId="b43be43e24cfc580" providerId="LiveId" clId="{E561EA4C-6CE2-4795-B324-60AC4FBACA57}" dt="2022-12-10T18:47:38.288" v="614" actId="478"/>
          <ac:spMkLst>
            <pc:docMk/>
            <pc:sldMk cId="1286264489" sldId="309"/>
            <ac:spMk id="3" creationId="{A96EA37D-D2CC-2249-9553-CB32D7564C3F}"/>
          </ac:spMkLst>
        </pc:spChg>
        <pc:picChg chg="del">
          <ac:chgData name="João Dantas" userId="b43be43e24cfc580" providerId="LiveId" clId="{E561EA4C-6CE2-4795-B324-60AC4FBACA57}" dt="2022-12-10T18:47:39.788" v="615" actId="478"/>
          <ac:picMkLst>
            <pc:docMk/>
            <pc:sldMk cId="1286264489" sldId="309"/>
            <ac:picMk id="5" creationId="{660AB656-1F64-6E98-D86D-E853BB4C9BAC}"/>
          </ac:picMkLst>
        </pc:picChg>
        <pc:picChg chg="add mod">
          <ac:chgData name="João Dantas" userId="b43be43e24cfc580" providerId="LiveId" clId="{E561EA4C-6CE2-4795-B324-60AC4FBACA57}" dt="2022-12-10T18:47:48.646" v="618" actId="1076"/>
          <ac:picMkLst>
            <pc:docMk/>
            <pc:sldMk cId="1286264489" sldId="309"/>
            <ac:picMk id="6" creationId="{10756C88-5FD7-E577-FBE4-448978C1EA7B}"/>
          </ac:picMkLst>
        </pc:picChg>
      </pc:sldChg>
      <pc:sldChg chg="addSp delSp modSp add del mod modNotesTx">
        <pc:chgData name="João Dantas" userId="b43be43e24cfc580" providerId="LiveId" clId="{E561EA4C-6CE2-4795-B324-60AC4FBACA57}" dt="2022-12-11T11:55:17.588" v="3226" actId="47"/>
        <pc:sldMkLst>
          <pc:docMk/>
          <pc:sldMk cId="1031194945" sldId="310"/>
        </pc:sldMkLst>
        <pc:spChg chg="mod">
          <ac:chgData name="João Dantas" userId="b43be43e24cfc580" providerId="LiveId" clId="{E561EA4C-6CE2-4795-B324-60AC4FBACA57}" dt="2022-12-11T11:49:45.347" v="3072" actId="20577"/>
          <ac:spMkLst>
            <pc:docMk/>
            <pc:sldMk cId="1031194945" sldId="310"/>
            <ac:spMk id="2" creationId="{E9890017-3A95-4B35-B5AA-73128CCD5FC3}"/>
          </ac:spMkLst>
        </pc:spChg>
        <pc:spChg chg="add mod">
          <ac:chgData name="João Dantas" userId="b43be43e24cfc580" providerId="LiveId" clId="{E561EA4C-6CE2-4795-B324-60AC4FBACA57}" dt="2022-12-11T11:54:03.810" v="3183" actId="21"/>
          <ac:spMkLst>
            <pc:docMk/>
            <pc:sldMk cId="1031194945" sldId="310"/>
            <ac:spMk id="3" creationId="{37316038-3AA3-92F3-0CAA-128EB0E077F6}"/>
          </ac:spMkLst>
        </pc:spChg>
        <pc:picChg chg="del">
          <ac:chgData name="João Dantas" userId="b43be43e24cfc580" providerId="LiveId" clId="{E561EA4C-6CE2-4795-B324-60AC4FBACA57}" dt="2022-12-10T18:49:45.410" v="704" actId="478"/>
          <ac:picMkLst>
            <pc:docMk/>
            <pc:sldMk cId="1031194945" sldId="310"/>
            <ac:picMk id="6" creationId="{10756C88-5FD7-E577-FBE4-448978C1EA7B}"/>
          </ac:picMkLst>
        </pc:picChg>
      </pc:sldChg>
      <pc:sldChg chg="modSp add mod modNotesTx">
        <pc:chgData name="João Dantas" userId="b43be43e24cfc580" providerId="LiveId" clId="{E561EA4C-6CE2-4795-B324-60AC4FBACA57}" dt="2022-12-11T15:54:05.522" v="5730" actId="20577"/>
        <pc:sldMkLst>
          <pc:docMk/>
          <pc:sldMk cId="2516061971" sldId="311"/>
        </pc:sldMkLst>
        <pc:spChg chg="mod">
          <ac:chgData name="João Dantas" userId="b43be43e24cfc580" providerId="LiveId" clId="{E561EA4C-6CE2-4795-B324-60AC4FBACA57}" dt="2022-12-10T18:54:56.286" v="820" actId="20577"/>
          <ac:spMkLst>
            <pc:docMk/>
            <pc:sldMk cId="2516061971" sldId="311"/>
            <ac:spMk id="2" creationId="{E9890017-3A95-4B35-B5AA-73128CCD5FC3}"/>
          </ac:spMkLst>
        </pc:spChg>
        <pc:spChg chg="mod">
          <ac:chgData name="João Dantas" userId="b43be43e24cfc580" providerId="LiveId" clId="{E561EA4C-6CE2-4795-B324-60AC4FBACA57}" dt="2022-12-11T15:54:05.522" v="5730" actId="20577"/>
          <ac:spMkLst>
            <pc:docMk/>
            <pc:sldMk cId="2516061971" sldId="311"/>
            <ac:spMk id="3" creationId="{37316038-3AA3-92F3-0CAA-128EB0E077F6}"/>
          </ac:spMkLst>
        </pc:spChg>
      </pc:sldChg>
      <pc:sldChg chg="addSp delSp modSp add mod ord modNotesTx">
        <pc:chgData name="João Dantas" userId="b43be43e24cfc580" providerId="LiveId" clId="{E561EA4C-6CE2-4795-B324-60AC4FBACA57}" dt="2022-12-11T12:50:24.758" v="4615" actId="20577"/>
        <pc:sldMkLst>
          <pc:docMk/>
          <pc:sldMk cId="1433598218" sldId="312"/>
        </pc:sldMkLst>
        <pc:spChg chg="mod">
          <ac:chgData name="João Dantas" userId="b43be43e24cfc580" providerId="LiveId" clId="{E561EA4C-6CE2-4795-B324-60AC4FBACA57}" dt="2022-12-10T19:11:20.148" v="889" actId="20577"/>
          <ac:spMkLst>
            <pc:docMk/>
            <pc:sldMk cId="1433598218" sldId="312"/>
            <ac:spMk id="2" creationId="{E9890017-3A95-4B35-B5AA-73128CCD5FC3}"/>
          </ac:spMkLst>
        </pc:spChg>
        <pc:spChg chg="del">
          <ac:chgData name="João Dantas" userId="b43be43e24cfc580" providerId="LiveId" clId="{E561EA4C-6CE2-4795-B324-60AC4FBACA57}" dt="2022-12-10T19:08:26.477" v="847" actId="478"/>
          <ac:spMkLst>
            <pc:docMk/>
            <pc:sldMk cId="1433598218" sldId="312"/>
            <ac:spMk id="3" creationId="{37316038-3AA3-92F3-0CAA-128EB0E077F6}"/>
          </ac:spMkLst>
        </pc:spChg>
        <pc:picChg chg="add mod">
          <ac:chgData name="João Dantas" userId="b43be43e24cfc580" providerId="LiveId" clId="{E561EA4C-6CE2-4795-B324-60AC4FBACA57}" dt="2022-12-10T19:11:09.089" v="858" actId="1076"/>
          <ac:picMkLst>
            <pc:docMk/>
            <pc:sldMk cId="1433598218" sldId="312"/>
            <ac:picMk id="5" creationId="{68A8A1FA-1B0D-8986-5F3C-7024D6AB6C93}"/>
          </ac:picMkLst>
        </pc:picChg>
        <pc:picChg chg="add mod">
          <ac:chgData name="João Dantas" userId="b43be43e24cfc580" providerId="LiveId" clId="{E561EA4C-6CE2-4795-B324-60AC4FBACA57}" dt="2022-12-10T19:11:07.563" v="857" actId="1076"/>
          <ac:picMkLst>
            <pc:docMk/>
            <pc:sldMk cId="1433598218" sldId="312"/>
            <ac:picMk id="7" creationId="{56DF6000-A428-616E-8727-E3FAF4B97FE3}"/>
          </ac:picMkLst>
        </pc:picChg>
      </pc:sldChg>
      <pc:sldChg chg="modSp add del mod">
        <pc:chgData name="João Dantas" userId="b43be43e24cfc580" providerId="LiveId" clId="{E561EA4C-6CE2-4795-B324-60AC4FBACA57}" dt="2022-12-10T19:21:51.331" v="1125" actId="47"/>
        <pc:sldMkLst>
          <pc:docMk/>
          <pc:sldMk cId="3542246759" sldId="313"/>
        </pc:sldMkLst>
        <pc:spChg chg="mod">
          <ac:chgData name="João Dantas" userId="b43be43e24cfc580" providerId="LiveId" clId="{E561EA4C-6CE2-4795-B324-60AC4FBACA57}" dt="2022-12-10T19:19:10.399" v="1079" actId="20577"/>
          <ac:spMkLst>
            <pc:docMk/>
            <pc:sldMk cId="3542246759" sldId="313"/>
            <ac:spMk id="2" creationId="{E9890017-3A95-4B35-B5AA-73128CCD5FC3}"/>
          </ac:spMkLst>
        </pc:spChg>
        <pc:spChg chg="mod">
          <ac:chgData name="João Dantas" userId="b43be43e24cfc580" providerId="LiveId" clId="{E561EA4C-6CE2-4795-B324-60AC4FBACA57}" dt="2022-12-10T19:20:34.378" v="1080"/>
          <ac:spMkLst>
            <pc:docMk/>
            <pc:sldMk cId="3542246759" sldId="313"/>
            <ac:spMk id="3" creationId="{A96EA37D-D2CC-2249-9553-CB32D7564C3F}"/>
          </ac:spMkLst>
        </pc:spChg>
      </pc:sldChg>
      <pc:sldChg chg="modSp add mod ord modNotesTx">
        <pc:chgData name="João Dantas" userId="b43be43e24cfc580" providerId="LiveId" clId="{E561EA4C-6CE2-4795-B324-60AC4FBACA57}" dt="2022-12-11T15:52:04.949" v="5687" actId="207"/>
        <pc:sldMkLst>
          <pc:docMk/>
          <pc:sldMk cId="80428696" sldId="314"/>
        </pc:sldMkLst>
        <pc:spChg chg="mod">
          <ac:chgData name="João Dantas" userId="b43be43e24cfc580" providerId="LiveId" clId="{E561EA4C-6CE2-4795-B324-60AC4FBACA57}" dt="2022-12-10T19:21:21.057" v="1123" actId="20577"/>
          <ac:spMkLst>
            <pc:docMk/>
            <pc:sldMk cId="80428696" sldId="314"/>
            <ac:spMk id="2" creationId="{E9890017-3A95-4B35-B5AA-73128CCD5FC3}"/>
          </ac:spMkLst>
        </pc:spChg>
        <pc:spChg chg="mod">
          <ac:chgData name="João Dantas" userId="b43be43e24cfc580" providerId="LiveId" clId="{E561EA4C-6CE2-4795-B324-60AC4FBACA57}" dt="2022-12-11T15:52:04.949" v="5687" actId="207"/>
          <ac:spMkLst>
            <pc:docMk/>
            <pc:sldMk cId="80428696" sldId="314"/>
            <ac:spMk id="5" creationId="{84E093FC-8D52-5BF6-4846-D0BBDDDC4A14}"/>
          </ac:spMkLst>
        </pc:spChg>
        <pc:picChg chg="mod">
          <ac:chgData name="João Dantas" userId="b43be43e24cfc580" providerId="LiveId" clId="{E561EA4C-6CE2-4795-B324-60AC4FBACA57}" dt="2022-12-10T20:08:10.675" v="1635" actId="1038"/>
          <ac:picMkLst>
            <pc:docMk/>
            <pc:sldMk cId="80428696" sldId="314"/>
            <ac:picMk id="4" creationId="{6A8A97B4-05B0-A760-943D-F6E0B734D975}"/>
          </ac:picMkLst>
        </pc:picChg>
        <pc:picChg chg="mod">
          <ac:chgData name="João Dantas" userId="b43be43e24cfc580" providerId="LiveId" clId="{E561EA4C-6CE2-4795-B324-60AC4FBACA57}" dt="2022-12-11T05:23:09.969" v="2693" actId="1076"/>
          <ac:picMkLst>
            <pc:docMk/>
            <pc:sldMk cId="80428696" sldId="314"/>
            <ac:picMk id="6" creationId="{C44CFF6F-BBCE-03B3-257C-6D9368458248}"/>
          </ac:picMkLst>
        </pc:picChg>
      </pc:sldChg>
      <pc:sldChg chg="addSp delSp modSp add mod modNotesTx">
        <pc:chgData name="João Dantas" userId="b43be43e24cfc580" providerId="LiveId" clId="{E561EA4C-6CE2-4795-B324-60AC4FBACA57}" dt="2022-12-11T15:47:42.631" v="5647" actId="208"/>
        <pc:sldMkLst>
          <pc:docMk/>
          <pc:sldMk cId="482590073" sldId="315"/>
        </pc:sldMkLst>
        <pc:spChg chg="mod">
          <ac:chgData name="João Dantas" userId="b43be43e24cfc580" providerId="LiveId" clId="{E561EA4C-6CE2-4795-B324-60AC4FBACA57}" dt="2022-12-10T19:22:13.936" v="1144" actId="20577"/>
          <ac:spMkLst>
            <pc:docMk/>
            <pc:sldMk cId="482590073" sldId="315"/>
            <ac:spMk id="2" creationId="{E9890017-3A95-4B35-B5AA-73128CCD5FC3}"/>
          </ac:spMkLst>
        </pc:spChg>
        <pc:spChg chg="add mod">
          <ac:chgData name="João Dantas" userId="b43be43e24cfc580" providerId="LiveId" clId="{E561EA4C-6CE2-4795-B324-60AC4FBACA57}" dt="2022-12-10T22:10:46.551" v="2476" actId="27636"/>
          <ac:spMkLst>
            <pc:docMk/>
            <pc:sldMk cId="482590073" sldId="315"/>
            <ac:spMk id="3" creationId="{97EE33A6-1089-ACE9-AACF-E68EE1022F42}"/>
          </ac:spMkLst>
        </pc:spChg>
        <pc:spChg chg="add mod">
          <ac:chgData name="João Dantas" userId="b43be43e24cfc580" providerId="LiveId" clId="{E561EA4C-6CE2-4795-B324-60AC4FBACA57}" dt="2022-12-11T15:47:26.329" v="5643" actId="1036"/>
          <ac:spMkLst>
            <pc:docMk/>
            <pc:sldMk cId="482590073" sldId="315"/>
            <ac:spMk id="5" creationId="{45F3B914-0C14-EAFF-0C15-9FB99F719B19}"/>
          </ac:spMkLst>
        </pc:spChg>
        <pc:spChg chg="del">
          <ac:chgData name="João Dantas" userId="b43be43e24cfc580" providerId="LiveId" clId="{E561EA4C-6CE2-4795-B324-60AC4FBACA57}" dt="2022-12-10T19:43:50.384" v="1148" actId="478"/>
          <ac:spMkLst>
            <pc:docMk/>
            <pc:sldMk cId="482590073" sldId="315"/>
            <ac:spMk id="5" creationId="{84E093FC-8D52-5BF6-4846-D0BBDDDC4A14}"/>
          </ac:spMkLst>
        </pc:spChg>
        <pc:spChg chg="add del mod">
          <ac:chgData name="João Dantas" userId="b43be43e24cfc580" providerId="LiveId" clId="{E561EA4C-6CE2-4795-B324-60AC4FBACA57}" dt="2022-12-10T22:10:37.359" v="2473" actId="478"/>
          <ac:spMkLst>
            <pc:docMk/>
            <pc:sldMk cId="482590073" sldId="315"/>
            <ac:spMk id="7" creationId="{2592DD23-3C37-3F95-761D-4E9E33CEC6E6}"/>
          </ac:spMkLst>
        </pc:spChg>
        <pc:spChg chg="add mod">
          <ac:chgData name="João Dantas" userId="b43be43e24cfc580" providerId="LiveId" clId="{E561EA4C-6CE2-4795-B324-60AC4FBACA57}" dt="2022-12-11T15:46:52.636" v="5634" actId="14100"/>
          <ac:spMkLst>
            <pc:docMk/>
            <pc:sldMk cId="482590073" sldId="315"/>
            <ac:spMk id="8" creationId="{2405621A-DB8E-8884-E158-8BFC60D46B6B}"/>
          </ac:spMkLst>
        </pc:spChg>
        <pc:picChg chg="del">
          <ac:chgData name="João Dantas" userId="b43be43e24cfc580" providerId="LiveId" clId="{E561EA4C-6CE2-4795-B324-60AC4FBACA57}" dt="2022-12-10T19:43:44.362" v="1146" actId="478"/>
          <ac:picMkLst>
            <pc:docMk/>
            <pc:sldMk cId="482590073" sldId="315"/>
            <ac:picMk id="4" creationId="{6A8A97B4-05B0-A760-943D-F6E0B734D975}"/>
          </ac:picMkLst>
        </pc:picChg>
        <pc:picChg chg="del">
          <ac:chgData name="João Dantas" userId="b43be43e24cfc580" providerId="LiveId" clId="{E561EA4C-6CE2-4795-B324-60AC4FBACA57}" dt="2022-12-10T19:43:46.049" v="1147" actId="478"/>
          <ac:picMkLst>
            <pc:docMk/>
            <pc:sldMk cId="482590073" sldId="315"/>
            <ac:picMk id="6" creationId="{C44CFF6F-BBCE-03B3-257C-6D9368458248}"/>
          </ac:picMkLst>
        </pc:picChg>
        <pc:cxnChg chg="add mod">
          <ac:chgData name="João Dantas" userId="b43be43e24cfc580" providerId="LiveId" clId="{E561EA4C-6CE2-4795-B324-60AC4FBACA57}" dt="2022-12-11T15:47:42.631" v="5647" actId="208"/>
          <ac:cxnSpMkLst>
            <pc:docMk/>
            <pc:sldMk cId="482590073" sldId="315"/>
            <ac:cxnSpMk id="7" creationId="{7F906504-3C19-8060-7893-E0D1F5034C91}"/>
          </ac:cxnSpMkLst>
        </pc:cxnChg>
      </pc:sldChg>
      <pc:sldChg chg="addSp delSp modSp add mod modNotesTx">
        <pc:chgData name="João Dantas" userId="b43be43e24cfc580" providerId="LiveId" clId="{E561EA4C-6CE2-4795-B324-60AC4FBACA57}" dt="2022-12-11T15:50:02.088" v="5676" actId="20577"/>
        <pc:sldMkLst>
          <pc:docMk/>
          <pc:sldMk cId="46174882" sldId="316"/>
        </pc:sldMkLst>
        <pc:spChg chg="del">
          <ac:chgData name="João Dantas" userId="b43be43e24cfc580" providerId="LiveId" clId="{E561EA4C-6CE2-4795-B324-60AC4FBACA57}" dt="2022-12-10T22:03:55.375" v="2289" actId="478"/>
          <ac:spMkLst>
            <pc:docMk/>
            <pc:sldMk cId="46174882" sldId="316"/>
            <ac:spMk id="3" creationId="{97EE33A6-1089-ACE9-AACF-E68EE1022F42}"/>
          </ac:spMkLst>
        </pc:spChg>
        <pc:spChg chg="add mod ord">
          <ac:chgData name="João Dantas" userId="b43be43e24cfc580" providerId="LiveId" clId="{E561EA4C-6CE2-4795-B324-60AC4FBACA57}" dt="2022-12-11T15:50:02.088" v="5676" actId="20577"/>
          <ac:spMkLst>
            <pc:docMk/>
            <pc:sldMk cId="46174882" sldId="316"/>
            <ac:spMk id="4" creationId="{D9795EE8-87BF-BAA7-7125-CB38170713E7}"/>
          </ac:spMkLst>
        </pc:spChg>
        <pc:spChg chg="del mod">
          <ac:chgData name="João Dantas" userId="b43be43e24cfc580" providerId="LiveId" clId="{E561EA4C-6CE2-4795-B324-60AC4FBACA57}" dt="2022-12-10T22:04:52.311" v="2319" actId="478"/>
          <ac:spMkLst>
            <pc:docMk/>
            <pc:sldMk cId="46174882" sldId="316"/>
            <ac:spMk id="7" creationId="{2592DD23-3C37-3F95-761D-4E9E33CEC6E6}"/>
          </ac:spMkLst>
        </pc:spChg>
      </pc:sldChg>
      <pc:sldChg chg="modSp add mod modNotesTx">
        <pc:chgData name="João Dantas" userId="b43be43e24cfc580" providerId="LiveId" clId="{E561EA4C-6CE2-4795-B324-60AC4FBACA57}" dt="2022-12-11T15:55:19.429" v="5738" actId="5793"/>
        <pc:sldMkLst>
          <pc:docMk/>
          <pc:sldMk cId="876634763" sldId="317"/>
        </pc:sldMkLst>
        <pc:spChg chg="mod">
          <ac:chgData name="João Dantas" userId="b43be43e24cfc580" providerId="LiveId" clId="{E561EA4C-6CE2-4795-B324-60AC4FBACA57}" dt="2022-12-11T15:55:05.163" v="5734" actId="114"/>
          <ac:spMkLst>
            <pc:docMk/>
            <pc:sldMk cId="876634763" sldId="317"/>
            <ac:spMk id="3" creationId="{6D9ACC62-FC8A-4F8B-A7A4-0B2F7B3FB66F}"/>
          </ac:spMkLst>
        </pc:spChg>
      </pc:sldChg>
      <pc:sldChg chg="addSp delSp modSp add mod modNotesTx">
        <pc:chgData name="João Dantas" userId="b43be43e24cfc580" providerId="LiveId" clId="{E561EA4C-6CE2-4795-B324-60AC4FBACA57}" dt="2022-12-11T15:42:05.678" v="5575" actId="20577"/>
        <pc:sldMkLst>
          <pc:docMk/>
          <pc:sldMk cId="3088959251" sldId="318"/>
        </pc:sldMkLst>
        <pc:spChg chg="mod">
          <ac:chgData name="João Dantas" userId="b43be43e24cfc580" providerId="LiveId" clId="{E561EA4C-6CE2-4795-B324-60AC4FBACA57}" dt="2022-12-11T14:35:07.425" v="5035" actId="20577"/>
          <ac:spMkLst>
            <pc:docMk/>
            <pc:sldMk cId="3088959251" sldId="318"/>
            <ac:spMk id="2" creationId="{E9890017-3A95-4B35-B5AA-73128CCD5FC3}"/>
          </ac:spMkLst>
        </pc:spChg>
        <pc:spChg chg="del">
          <ac:chgData name="João Dantas" userId="b43be43e24cfc580" providerId="LiveId" clId="{E561EA4C-6CE2-4795-B324-60AC4FBACA57}" dt="2022-12-11T14:35:13.963" v="5036" actId="478"/>
          <ac:spMkLst>
            <pc:docMk/>
            <pc:sldMk cId="3088959251" sldId="318"/>
            <ac:spMk id="3" creationId="{A96EA37D-D2CC-2249-9553-CB32D7564C3F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4" creationId="{FABAA3D1-A0D1-9F5D-33D5-9D5AE562EE41}"/>
          </ac:spMkLst>
        </pc:spChg>
        <pc:spChg chg="del">
          <ac:chgData name="João Dantas" userId="b43be43e24cfc580" providerId="LiveId" clId="{E561EA4C-6CE2-4795-B324-60AC4FBACA57}" dt="2022-12-11T14:35:16.290" v="5037" actId="478"/>
          <ac:spMkLst>
            <pc:docMk/>
            <pc:sldMk cId="3088959251" sldId="318"/>
            <ac:spMk id="5" creationId="{D7312322-4018-DB7D-12AA-87DA2FEB0E2C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6" creationId="{AE94EC0A-4187-CF0E-11C0-182099B9A830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7" creationId="{460B20AF-E2C3-884D-EB53-D58772799E45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8" creationId="{C2C34B4F-C2E6-D91B-DE98-6239FAEBDA08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9" creationId="{0D1DD793-45E3-BAC3-B4E1-8DE10A70A73B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10" creationId="{CBC05216-0AC9-4881-FD2B-0616A0E205FD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11" creationId="{1B6B32CD-4C1A-A5C3-4FFF-8B315EF6D8FC}"/>
          </ac:spMkLst>
        </pc:spChg>
        <pc:spChg chg="add mod">
          <ac:chgData name="João Dantas" userId="b43be43e24cfc580" providerId="LiveId" clId="{E561EA4C-6CE2-4795-B324-60AC4FBACA57}" dt="2022-12-11T15:42:01.606" v="5573" actId="20577"/>
          <ac:spMkLst>
            <pc:docMk/>
            <pc:sldMk cId="3088959251" sldId="318"/>
            <ac:spMk id="12" creationId="{80E46C06-F1E3-2675-6EAC-D7A5C7865299}"/>
          </ac:spMkLst>
        </pc:spChg>
        <pc:spChg chg="add mod">
          <ac:chgData name="João Dantas" userId="b43be43e24cfc580" providerId="LiveId" clId="{E561EA4C-6CE2-4795-B324-60AC4FBACA57}" dt="2022-12-11T15:42:05.678" v="5575" actId="20577"/>
          <ac:spMkLst>
            <pc:docMk/>
            <pc:sldMk cId="3088959251" sldId="318"/>
            <ac:spMk id="13" creationId="{E6186F18-30A6-FE11-C33D-6D2315C4E86A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14" creationId="{B846FAD6-6F35-E5BF-F5B6-5F649DF0489E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15" creationId="{9A00889E-15FC-B0E5-4F6B-D82CB1D546D0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16" creationId="{C01AC69B-8774-BA57-DA53-94E63BB469F2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17" creationId="{A09E6CBD-E695-AF92-79BF-144A12B0AF83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18" creationId="{61468E9C-EA6E-805C-0B10-6860ECC43EA9}"/>
          </ac:spMkLst>
        </pc:spChg>
        <pc:spChg chg="add mod">
          <ac:chgData name="João Dantas" userId="b43be43e24cfc580" providerId="LiveId" clId="{E561EA4C-6CE2-4795-B324-60AC4FBACA57}" dt="2022-12-11T15:41:48.116" v="5572" actId="1076"/>
          <ac:spMkLst>
            <pc:docMk/>
            <pc:sldMk cId="3088959251" sldId="318"/>
            <ac:spMk id="26" creationId="{6E58D0A5-453B-D450-F92A-2316825A00BA}"/>
          </ac:spMkLst>
        </pc:spChg>
        <pc:cxnChg chg="add mod">
          <ac:chgData name="João Dantas" userId="b43be43e24cfc580" providerId="LiveId" clId="{E561EA4C-6CE2-4795-B324-60AC4FBACA57}" dt="2022-12-11T15:41:48.116" v="5572" actId="1076"/>
          <ac:cxnSpMkLst>
            <pc:docMk/>
            <pc:sldMk cId="3088959251" sldId="318"/>
            <ac:cxnSpMk id="19" creationId="{6B9114BF-43C0-CD9A-7CC5-16125348F15E}"/>
          </ac:cxnSpMkLst>
        </pc:cxnChg>
        <pc:cxnChg chg="add mod">
          <ac:chgData name="João Dantas" userId="b43be43e24cfc580" providerId="LiveId" clId="{E561EA4C-6CE2-4795-B324-60AC4FBACA57}" dt="2022-12-11T15:41:48.116" v="5572" actId="1076"/>
          <ac:cxnSpMkLst>
            <pc:docMk/>
            <pc:sldMk cId="3088959251" sldId="318"/>
            <ac:cxnSpMk id="20" creationId="{B287B404-9F3A-BE20-7239-051C29061E5C}"/>
          </ac:cxnSpMkLst>
        </pc:cxnChg>
        <pc:cxnChg chg="add mod">
          <ac:chgData name="João Dantas" userId="b43be43e24cfc580" providerId="LiveId" clId="{E561EA4C-6CE2-4795-B324-60AC4FBACA57}" dt="2022-12-11T15:41:48.116" v="5572" actId="1076"/>
          <ac:cxnSpMkLst>
            <pc:docMk/>
            <pc:sldMk cId="3088959251" sldId="318"/>
            <ac:cxnSpMk id="21" creationId="{3C1D798C-E8A0-30FF-5421-FE90D3E1E6F4}"/>
          </ac:cxnSpMkLst>
        </pc:cxnChg>
        <pc:cxnChg chg="add mod">
          <ac:chgData name="João Dantas" userId="b43be43e24cfc580" providerId="LiveId" clId="{E561EA4C-6CE2-4795-B324-60AC4FBACA57}" dt="2022-12-11T15:41:48.116" v="5572" actId="1076"/>
          <ac:cxnSpMkLst>
            <pc:docMk/>
            <pc:sldMk cId="3088959251" sldId="318"/>
            <ac:cxnSpMk id="22" creationId="{EF65D7DA-F77E-5CD0-33BD-39479FA3BF82}"/>
          </ac:cxnSpMkLst>
        </pc:cxnChg>
        <pc:cxnChg chg="add mod">
          <ac:chgData name="João Dantas" userId="b43be43e24cfc580" providerId="LiveId" clId="{E561EA4C-6CE2-4795-B324-60AC4FBACA57}" dt="2022-12-11T15:41:48.116" v="5572" actId="1076"/>
          <ac:cxnSpMkLst>
            <pc:docMk/>
            <pc:sldMk cId="3088959251" sldId="318"/>
            <ac:cxnSpMk id="23" creationId="{AF91E892-7717-77AE-1C0D-A7A859626685}"/>
          </ac:cxnSpMkLst>
        </pc:cxnChg>
        <pc:cxnChg chg="add mod">
          <ac:chgData name="João Dantas" userId="b43be43e24cfc580" providerId="LiveId" clId="{E561EA4C-6CE2-4795-B324-60AC4FBACA57}" dt="2022-12-11T15:41:48.116" v="5572" actId="1076"/>
          <ac:cxnSpMkLst>
            <pc:docMk/>
            <pc:sldMk cId="3088959251" sldId="318"/>
            <ac:cxnSpMk id="24" creationId="{6A5B6E4A-3CD8-9962-C799-AAD390324B55}"/>
          </ac:cxnSpMkLst>
        </pc:cxnChg>
        <pc:cxnChg chg="add mod">
          <ac:chgData name="João Dantas" userId="b43be43e24cfc580" providerId="LiveId" clId="{E561EA4C-6CE2-4795-B324-60AC4FBACA57}" dt="2022-12-11T15:41:48.116" v="5572" actId="1076"/>
          <ac:cxnSpMkLst>
            <pc:docMk/>
            <pc:sldMk cId="3088959251" sldId="318"/>
            <ac:cxnSpMk id="25" creationId="{10177A8C-0A6C-DCA9-BBAE-07FC56F445F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58B8-8CA3-4F2E-8169-3C5AFF88CD4D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E773B-3858-4FD1-B757-52722981A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9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094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8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18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NimbusRomNo9L-Regu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192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978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12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508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04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solidFill>
                <a:srgbClr val="0E101A"/>
              </a:solidFill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511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911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98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5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64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E101A"/>
              </a:solidFill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83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81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E773B-3858-4FD1-B757-52722981A8D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20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95475" y="1387031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56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69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175" y="-70336"/>
            <a:ext cx="10008158" cy="1198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D789C26-4243-4E12-8C6A-9E0CBDFA6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227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C857D7-8178-FE59-A303-7CA3C3AB17F1}"/>
              </a:ext>
            </a:extLst>
          </p:cNvPr>
          <p:cNvSpPr/>
          <p:nvPr userDrawn="1"/>
        </p:nvSpPr>
        <p:spPr>
          <a:xfrm>
            <a:off x="0" y="0"/>
            <a:ext cx="12192000" cy="10302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19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7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66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42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06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70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46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95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92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175" y="0"/>
            <a:ext cx="10008158" cy="1198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34227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E2788-1B9D-4865-AF43-F8770C310FDC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84FFB-D770-4B64-A6BA-AE1E046836BB}" type="slidenum">
              <a:rPr lang="pt-BR" smtClean="0"/>
              <a:t>‹#›</a:t>
            </a:fld>
            <a:endParaRPr lang="pt-BR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1625F9E-87B3-46FD-A1BC-1295709DC7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7" y="6138552"/>
            <a:ext cx="50800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E389BC9-E4C4-4DCF-A475-7596FA1BB9E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 b="1884"/>
          <a:stretch>
            <a:fillRect/>
          </a:stretch>
        </p:blipFill>
        <p:spPr bwMode="auto">
          <a:xfrm>
            <a:off x="216564" y="6138553"/>
            <a:ext cx="54451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TA Logo – Instituto Tecnológico de Aeronáutica Logo - PNG e Vetor -  Download de Logo">
            <a:extLst>
              <a:ext uri="{FF2B5EF4-FFF2-40B4-BE49-F238E27FC236}">
                <a16:creationId xmlns:a16="http://schemas.microsoft.com/office/drawing/2014/main" id="{3EE19951-30DF-4D3F-B825-37FC52183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61" y="6148248"/>
            <a:ext cx="1373629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EB784720-95D4-4D81-84DB-41F1C513690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089" y="6180094"/>
            <a:ext cx="2868347" cy="541381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40FBAF1A-BC0E-4F1E-8B39-864ACE53792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14" y="6050756"/>
            <a:ext cx="1102818" cy="6111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56287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adantas/effective-missile-launc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www.joaopadantas.com/" TargetMode="External"/><Relationship Id="rId4" Type="http://schemas.openxmlformats.org/officeDocument/2006/relationships/hyperlink" Target="mailto:dantasjpad@fab.mil.b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9B6A8-7B38-4551-83DB-61A391DFF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628"/>
            <a:ext cx="12192000" cy="270810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300" b="1" dirty="0">
                <a:latin typeface="Arial" panose="020B0604020202020204" pitchFamily="34" charset="0"/>
                <a:cs typeface="Arial" panose="020B0604020202020204" pitchFamily="34" charset="0"/>
              </a:rPr>
              <a:t>Supervised Machine Learning for Effective Missile Launch Based on Beyond Visual Range Air Combat Simulations</a:t>
            </a:r>
            <a:endParaRPr lang="pt-BR" sz="4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820D9A-2522-4F28-BCD9-DB9C1F79C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518" y="2846206"/>
            <a:ext cx="8149390" cy="2608692"/>
          </a:xfrm>
          <a:noFill/>
        </p:spPr>
        <p:txBody>
          <a:bodyPr>
            <a:no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Joao P. A. Dantas,1st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Lt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Systems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Subdivision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Advanced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Studies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Brazilian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Air Force</a:t>
            </a:r>
          </a:p>
        </p:txBody>
      </p:sp>
    </p:spTree>
    <p:extLst>
      <p:ext uri="{BB962C8B-B14F-4D97-AF65-F5344CB8AC3E}">
        <p14:creationId xmlns:p14="http://schemas.microsoft.com/office/powerpoint/2010/main" val="220271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74" y="-70336"/>
            <a:ext cx="10375297" cy="1198321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8A1FA-1B0D-8986-5F3C-7024D6AB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508"/>
            <a:ext cx="6108450" cy="1928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DF6000-A428-616E-8727-E3FAF4B97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822" y="1704296"/>
            <a:ext cx="5561357" cy="45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98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74" y="-70336"/>
            <a:ext cx="10375297" cy="1198321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TRAINING AND EVALUATION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316038-3AA3-92F3-0CAA-128EB0E077F6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0517945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Scikit-learn 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libraries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Scaling: Support Vector Machines, Artificial Neural Networks, K-Nearest Neighbors and Naive Bayes (it is not required for Linear Regression, Random Forest and Extreme Gradient Boosting)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Grid search algorithm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Train-validate-test split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85% for training and validation using a 5-fold cross-validation technique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15% for testing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Accuracy, Precision, Recall, and F1-score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Inference Time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06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METRICS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BDB1E-BE7D-E759-49BA-AC54BC95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855" y="1242807"/>
            <a:ext cx="4020345" cy="4969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2">
                <a:extLst>
                  <a:ext uri="{FF2B5EF4-FFF2-40B4-BE49-F238E27FC236}">
                    <a16:creationId xmlns:a16="http://schemas.microsoft.com/office/drawing/2014/main" id="{115803E2-3CB0-E779-C67E-7B1CDA00ED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2527" y="1367366"/>
                <a:ext cx="6614685" cy="484534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Accuracy may not be the most appropriate metric: imbalanced dataset</a:t>
                </a: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Precision: avoid unnecessary missile launches</a:t>
                </a: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Recall: not launching a missile that would probably hit a particular target is a massive issue that good pilots try to avoid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pt-BR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  <m:r>
                      <a:rPr lang="pt-B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f>
                      <m:fPr>
                        <m:ctrlP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𝑃𝑟𝑒𝑐𝑖𝑠𝑖𝑜𝑛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× 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𝑅𝑒𝑐𝑎𝑙𝑙</m:t>
                        </m:r>
                      </m:num>
                      <m:den>
                        <m: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𝑃𝑟𝑒𝑐𝑖𝑠𝑖𝑜𝑛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Resampling techniques demonstrated the capacity to increase the recall metric, even with a slight decrease in accuracy and precision</a:t>
                </a:r>
              </a:p>
            </p:txBody>
          </p:sp>
        </mc:Choice>
        <mc:Fallback xmlns="">
          <p:sp>
            <p:nvSpPr>
              <p:cNvPr id="8" name="Espaço Reservado para Conteúdo 2">
                <a:extLst>
                  <a:ext uri="{FF2B5EF4-FFF2-40B4-BE49-F238E27FC236}">
                    <a16:creationId xmlns:a16="http://schemas.microsoft.com/office/drawing/2014/main" id="{115803E2-3CB0-E779-C67E-7B1CDA00E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27" y="1367366"/>
                <a:ext cx="6614685" cy="4845342"/>
              </a:xfrm>
              <a:prstGeom prst="rect">
                <a:avLst/>
              </a:prstGeom>
              <a:blipFill>
                <a:blip r:embed="rId4"/>
                <a:stretch>
                  <a:fillRect l="-1106" t="-1384" r="-2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4E093FC-8D52-5BF6-4846-D0BBDDDC4A14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1087735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</a:rPr>
              <a:t>D</a:t>
            </a:r>
            <a:r>
              <a:rPr lang="en-US" sz="2200" dirty="0">
                <a:effectLst/>
                <a:latin typeface="Arial" panose="020B0604020202020204" pitchFamily="34" charset="0"/>
              </a:rPr>
              <a:t>evelop decision support tools that may improve flight quality in BVR air combat </a:t>
            </a:r>
          </a:p>
          <a:p>
            <a:r>
              <a:rPr lang="en-US" sz="2200" dirty="0">
                <a:latin typeface="Arial" panose="020B0604020202020204" pitchFamily="34" charset="0"/>
              </a:rPr>
              <a:t>T</a:t>
            </a:r>
            <a:r>
              <a:rPr lang="en-US" sz="2200" dirty="0">
                <a:effectLst/>
                <a:latin typeface="Arial" panose="020B0604020202020204" pitchFamily="34" charset="0"/>
              </a:rPr>
              <a:t>hese models might enhance the missile launching process by unmanned combat aerial vehicles (UCAV) or aid pilots in real air combat scenarios</a:t>
            </a:r>
          </a:p>
          <a:p>
            <a:r>
              <a:rPr lang="en-US" sz="2200" b="1" dirty="0">
                <a:effectLst/>
                <a:latin typeface="Arial" panose="020B0604020202020204" pitchFamily="34" charset="0"/>
              </a:rPr>
              <a:t>For future 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</a:rPr>
              <a:t>A</a:t>
            </a:r>
            <a:r>
              <a:rPr lang="en-US" sz="2200" dirty="0">
                <a:effectLst/>
                <a:latin typeface="Arial" panose="020B0604020202020204" pitchFamily="34" charset="0"/>
              </a:rPr>
              <a:t>nalyze different scenarios with multiple aircraft equipped with other missiles</a:t>
            </a:r>
            <a:endParaRPr lang="en-US" sz="2200" dirty="0">
              <a:latin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effectLst/>
                <a:latin typeface="Arial" panose="020B0604020202020204" pitchFamily="34" charset="0"/>
              </a:rPr>
              <a:t>Analyze not just the missile launching moment but a sequence of several timeframes to understand better the coordination of future events in the air combat scenario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Develop different sampling strategies that allow the choice of other input variables to improve the dataset to be analyzed</a:t>
            </a:r>
          </a:p>
        </p:txBody>
      </p:sp>
    </p:spTree>
    <p:extLst>
      <p:ext uri="{BB962C8B-B14F-4D97-AF65-F5344CB8AC3E}">
        <p14:creationId xmlns:p14="http://schemas.microsoft.com/office/powerpoint/2010/main" val="117049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DC4C3-F78F-480E-89C1-CAE9F53AA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9ACC62-FC8A-4F8B-A7A4-0B2F7B3FB6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2024" y="1387031"/>
            <a:ext cx="11087735" cy="4351338"/>
          </a:xfrm>
        </p:spPr>
        <p:txBody>
          <a:bodyPr>
            <a:normAutofit/>
          </a:bodyPr>
          <a:lstStyle/>
          <a:p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Finep: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grant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nº 2824/20</a:t>
            </a: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CNPq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-- National Research Council of Brazil: grant nº 304134/2-18-0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78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DC4C3-F78F-480E-89C1-CAE9F53AA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9ACC62-FC8A-4F8B-A7A4-0B2F7B3FB6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2926" y="1387031"/>
            <a:ext cx="11696833" cy="4351338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Code: </a:t>
            </a:r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github.com/jpadantas/effective-missile-launch</a:t>
            </a:r>
            <a:endParaRPr lang="pt-B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E-mail: </a:t>
            </a:r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dantasjpad@fab.mil.br</a:t>
            </a:r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Website: </a:t>
            </a:r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www.joaopadantas.com</a:t>
            </a:r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A5075-0D92-F354-79E7-24C466A22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311" y="1253331"/>
            <a:ext cx="5147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4E093FC-8D52-5BF6-4846-D0BBDDDC4A14}"/>
              </a:ext>
            </a:extLst>
          </p:cNvPr>
          <p:cNvSpPr txBox="1">
            <a:spLocks/>
          </p:cNvSpPr>
          <p:nvPr/>
        </p:nvSpPr>
        <p:spPr>
          <a:xfrm>
            <a:off x="246246" y="1421957"/>
            <a:ext cx="4000232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03206DF-2E09-BE50-DD44-C61D76BFB627}"/>
              </a:ext>
            </a:extLst>
          </p:cNvPr>
          <p:cNvSpPr txBox="1">
            <a:spLocks/>
          </p:cNvSpPr>
          <p:nvPr/>
        </p:nvSpPr>
        <p:spPr>
          <a:xfrm>
            <a:off x="586164" y="1697840"/>
            <a:ext cx="4826589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Beyond Visual Range (BVR) Air Combat: sensors and missiles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New technologies in the modern warfare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Constructive Simulations: autonomous agents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Some research addressed the application of artificial intelligence, game theory, and heuristics in modeling decision-making for autonomous agents in different phases of simulated BVR air combat</a:t>
            </a:r>
            <a:endParaRPr lang="en-US" sz="2000" dirty="0">
              <a:solidFill>
                <a:srgbClr val="0E101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CFDFB5-EF3B-72C8-14CF-7FE65E455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641" y="1367366"/>
            <a:ext cx="6123113" cy="4592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931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EE33A6-1089-ACE9-AACF-E68EE1022F42}"/>
              </a:ext>
            </a:extLst>
          </p:cNvPr>
          <p:cNvSpPr txBox="1">
            <a:spLocks/>
          </p:cNvSpPr>
          <p:nvPr/>
        </p:nvSpPr>
        <p:spPr>
          <a:xfrm>
            <a:off x="-1" y="1253330"/>
            <a:ext cx="6320589" cy="476245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>
              <a:buFont typeface="Wingdings" panose="05000000000000000000" pitchFamily="2" charset="2"/>
              <a:buChar char="§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405621A-DB8E-8884-E158-8BFC60D46B6B}"/>
              </a:ext>
            </a:extLst>
          </p:cNvPr>
          <p:cNvSpPr txBox="1">
            <a:spLocks/>
          </p:cNvSpPr>
          <p:nvPr/>
        </p:nvSpPr>
        <p:spPr>
          <a:xfrm>
            <a:off x="-1" y="1253332"/>
            <a:ext cx="6320589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     Threat assessment and target selection</a:t>
            </a:r>
            <a:b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Fuzzy logic and Bayesian network: Rao et al. (2011).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Case-Based Behavior Recognition: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Borck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et al. (2015)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Zero-sum game: Ma et al. (2019)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Genetic algorithm with deep learning: Li et al. (2020)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Bayesian optimization: Fu et al. (2021)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Neural network: Yao (2021)</a:t>
            </a: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3B914-0C14-EAFF-0C15-9FB99F719B19}"/>
              </a:ext>
            </a:extLst>
          </p:cNvPr>
          <p:cNvSpPr txBox="1"/>
          <p:nvPr/>
        </p:nvSpPr>
        <p:spPr>
          <a:xfrm>
            <a:off x="5933209" y="1231388"/>
            <a:ext cx="607868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	Selection and execution of tactical maneuvers</a:t>
            </a: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Bayesian networks: Du and Liu (2010)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Behavior trees: Yao et al. (2015)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Finite state machines: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Toubman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et al. (2016)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Reasoning based on objectives: Floyd et al. (2017)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Simulated annealing: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Weilin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et al. (2018)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Minimax method: Kang et al. (2019)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Genetic algorithm: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Kuroswiski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(2020)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Hierarchical multi-Objective evolutionary algorithm: Yang et al. (2020)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Markov decision processes: Piao et al. (2020)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Zero-sum differential game: Garcia et al. (2021)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Deep reinforcement learning: Hu et al. (2021)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906504-3C19-8060-7893-E0D1F5034C91}"/>
              </a:ext>
            </a:extLst>
          </p:cNvPr>
          <p:cNvCxnSpPr>
            <a:cxnSpLocks/>
          </p:cNvCxnSpPr>
          <p:nvPr/>
        </p:nvCxnSpPr>
        <p:spPr>
          <a:xfrm>
            <a:off x="6096000" y="1371600"/>
            <a:ext cx="0" cy="4378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59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9795EE8-87BF-BAA7-7125-CB38170713E7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0938631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      Decision-making process of launching a missile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Ha et al. (2018)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Modeled the BVR air combat between two aircraft swarms as a zero-sum stochastic game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Probabilistic function: the target’s evasive ability, the missile’s speed on the final approach, and the accuracy of the target’s information to guide the missile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has not been tested in simulations with higher fidelity concerning real BVR air combat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aircraft in the same swarm fire at the same time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missiles can pursue targets without the need for support from the radar aircraft </a:t>
            </a:r>
          </a:p>
          <a:p>
            <a:pPr marL="914400" lvl="2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Lima Filho et al. (2021)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Modeled the BVR air combat between two aircraft and analyze the missile launch process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Single machine learning method was employed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aircraft each team</a:t>
            </a:r>
          </a:p>
          <a:p>
            <a:pPr marL="1371600" lvl="3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Font typeface="Wingdings" panose="05000000000000000000" pitchFamily="2" charset="2"/>
              <a:buChar char="§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4617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6EA37D-D2CC-2249-9553-CB32D7564C3F}"/>
              </a:ext>
            </a:extLst>
          </p:cNvPr>
          <p:cNvSpPr txBox="1">
            <a:spLocks/>
          </p:cNvSpPr>
          <p:nvPr/>
        </p:nvSpPr>
        <p:spPr>
          <a:xfrm>
            <a:off x="932527" y="1367366"/>
            <a:ext cx="10517945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Estimate the most effective moment for launching missiles during a BVR air combat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Supervised Machine Learning Techniques can streamline the missile success predictions for real-time applications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missiles could not hit their targets in most of the scenarios: imbalanced dataset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Resampling techniques were employed to improve the predictive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12322-4018-DB7D-12AA-87DA2FEB0E2C}"/>
              </a:ext>
            </a:extLst>
          </p:cNvPr>
          <p:cNvSpPr txBox="1"/>
          <p:nvPr/>
        </p:nvSpPr>
        <p:spPr>
          <a:xfrm>
            <a:off x="2510589" y="4617803"/>
            <a:ext cx="71708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“First work to address the imbalance in the missile launch results within air combat simulation.”</a:t>
            </a:r>
          </a:p>
        </p:txBody>
      </p:sp>
    </p:spTree>
    <p:extLst>
      <p:ext uri="{BB962C8B-B14F-4D97-AF65-F5344CB8AC3E}">
        <p14:creationId xmlns:p14="http://schemas.microsoft.com/office/powerpoint/2010/main" val="2093249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FABAA3D1-A0D1-9F5D-33D5-9D5AE562EE41}"/>
              </a:ext>
            </a:extLst>
          </p:cNvPr>
          <p:cNvSpPr>
            <a:spLocks/>
          </p:cNvSpPr>
          <p:nvPr/>
        </p:nvSpPr>
        <p:spPr bwMode="auto">
          <a:xfrm>
            <a:off x="2042923" y="1708424"/>
            <a:ext cx="1366161" cy="912114"/>
          </a:xfrm>
          <a:custGeom>
            <a:avLst/>
            <a:gdLst>
              <a:gd name="T0" fmla="*/ 0 w 929"/>
              <a:gd name="T1" fmla="*/ 0 h 365"/>
              <a:gd name="T2" fmla="*/ 747 w 929"/>
              <a:gd name="T3" fmla="*/ 0 h 365"/>
              <a:gd name="T4" fmla="*/ 929 w 929"/>
              <a:gd name="T5" fmla="*/ 182 h 365"/>
              <a:gd name="T6" fmla="*/ 747 w 929"/>
              <a:gd name="T7" fmla="*/ 365 h 365"/>
              <a:gd name="T8" fmla="*/ 0 w 929"/>
              <a:gd name="T9" fmla="*/ 365 h 365"/>
              <a:gd name="T10" fmla="*/ 0 w 929"/>
              <a:gd name="T11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9" h="365">
                <a:moveTo>
                  <a:pt x="0" y="0"/>
                </a:moveTo>
                <a:lnTo>
                  <a:pt x="747" y="0"/>
                </a:lnTo>
                <a:lnTo>
                  <a:pt x="929" y="182"/>
                </a:lnTo>
                <a:lnTo>
                  <a:pt x="747" y="365"/>
                </a:lnTo>
                <a:lnTo>
                  <a:pt x="0" y="36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AE94EC0A-4187-CF0E-11C0-182099B9A830}"/>
              </a:ext>
            </a:extLst>
          </p:cNvPr>
          <p:cNvSpPr>
            <a:spLocks/>
          </p:cNvSpPr>
          <p:nvPr/>
        </p:nvSpPr>
        <p:spPr bwMode="auto">
          <a:xfrm>
            <a:off x="3129680" y="1708424"/>
            <a:ext cx="1366161" cy="912114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460B20AF-E2C3-884D-EB53-D58772799E45}"/>
              </a:ext>
            </a:extLst>
          </p:cNvPr>
          <p:cNvSpPr>
            <a:spLocks/>
          </p:cNvSpPr>
          <p:nvPr/>
        </p:nvSpPr>
        <p:spPr bwMode="auto">
          <a:xfrm>
            <a:off x="4216436" y="1708424"/>
            <a:ext cx="1366161" cy="912114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noProof="1"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C2C34B4F-C2E6-D91B-DE98-6239FAEBDA08}"/>
              </a:ext>
            </a:extLst>
          </p:cNvPr>
          <p:cNvSpPr>
            <a:spLocks/>
          </p:cNvSpPr>
          <p:nvPr/>
        </p:nvSpPr>
        <p:spPr bwMode="auto">
          <a:xfrm>
            <a:off x="5303192" y="1708424"/>
            <a:ext cx="1366161" cy="912114"/>
          </a:xfrm>
          <a:custGeom>
            <a:avLst/>
            <a:gdLst>
              <a:gd name="T0" fmla="*/ 0 w 930"/>
              <a:gd name="T1" fmla="*/ 0 h 365"/>
              <a:gd name="T2" fmla="*/ 747 w 930"/>
              <a:gd name="T3" fmla="*/ 0 h 365"/>
              <a:gd name="T4" fmla="*/ 930 w 930"/>
              <a:gd name="T5" fmla="*/ 182 h 365"/>
              <a:gd name="T6" fmla="*/ 747 w 930"/>
              <a:gd name="T7" fmla="*/ 365 h 365"/>
              <a:gd name="T8" fmla="*/ 0 w 930"/>
              <a:gd name="T9" fmla="*/ 365 h 365"/>
              <a:gd name="T10" fmla="*/ 182 w 930"/>
              <a:gd name="T11" fmla="*/ 182 h 365"/>
              <a:gd name="T12" fmla="*/ 0 w 930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0" h="365">
                <a:moveTo>
                  <a:pt x="0" y="0"/>
                </a:moveTo>
                <a:lnTo>
                  <a:pt x="747" y="0"/>
                </a:lnTo>
                <a:lnTo>
                  <a:pt x="930" y="182"/>
                </a:lnTo>
                <a:lnTo>
                  <a:pt x="747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noProof="1"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0D1DD793-45E3-BAC3-B4E1-8DE10A70A73B}"/>
              </a:ext>
            </a:extLst>
          </p:cNvPr>
          <p:cNvSpPr>
            <a:spLocks/>
          </p:cNvSpPr>
          <p:nvPr/>
        </p:nvSpPr>
        <p:spPr bwMode="auto">
          <a:xfrm>
            <a:off x="6389949" y="1708424"/>
            <a:ext cx="1366161" cy="912114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noProof="1"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CBC05216-0AC9-4881-FD2B-0616A0E205FD}"/>
              </a:ext>
            </a:extLst>
          </p:cNvPr>
          <p:cNvSpPr>
            <a:spLocks/>
          </p:cNvSpPr>
          <p:nvPr/>
        </p:nvSpPr>
        <p:spPr bwMode="auto">
          <a:xfrm>
            <a:off x="7476706" y="1708424"/>
            <a:ext cx="1366161" cy="912114"/>
          </a:xfrm>
          <a:custGeom>
            <a:avLst/>
            <a:gdLst>
              <a:gd name="T0" fmla="*/ 0 w 923"/>
              <a:gd name="T1" fmla="*/ 0 h 365"/>
              <a:gd name="T2" fmla="*/ 741 w 923"/>
              <a:gd name="T3" fmla="*/ 0 h 365"/>
              <a:gd name="T4" fmla="*/ 923 w 923"/>
              <a:gd name="T5" fmla="*/ 182 h 365"/>
              <a:gd name="T6" fmla="*/ 741 w 923"/>
              <a:gd name="T7" fmla="*/ 365 h 365"/>
              <a:gd name="T8" fmla="*/ 0 w 923"/>
              <a:gd name="T9" fmla="*/ 365 h 365"/>
              <a:gd name="T10" fmla="*/ 182 w 923"/>
              <a:gd name="T11" fmla="*/ 182 h 365"/>
              <a:gd name="T12" fmla="*/ 0 w 923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365">
                <a:moveTo>
                  <a:pt x="0" y="0"/>
                </a:moveTo>
                <a:lnTo>
                  <a:pt x="741" y="0"/>
                </a:lnTo>
                <a:lnTo>
                  <a:pt x="923" y="182"/>
                </a:lnTo>
                <a:lnTo>
                  <a:pt x="741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1B6B32CD-4C1A-A5C3-4FFF-8B315EF6D8FC}"/>
              </a:ext>
            </a:extLst>
          </p:cNvPr>
          <p:cNvSpPr>
            <a:spLocks/>
          </p:cNvSpPr>
          <p:nvPr/>
        </p:nvSpPr>
        <p:spPr bwMode="auto">
          <a:xfrm>
            <a:off x="8563462" y="1708424"/>
            <a:ext cx="1366161" cy="912114"/>
          </a:xfrm>
          <a:custGeom>
            <a:avLst/>
            <a:gdLst>
              <a:gd name="T0" fmla="*/ 0 w 929"/>
              <a:gd name="T1" fmla="*/ 0 h 365"/>
              <a:gd name="T2" fmla="*/ 747 w 929"/>
              <a:gd name="T3" fmla="*/ 0 h 365"/>
              <a:gd name="T4" fmla="*/ 929 w 929"/>
              <a:gd name="T5" fmla="*/ 182 h 365"/>
              <a:gd name="T6" fmla="*/ 747 w 929"/>
              <a:gd name="T7" fmla="*/ 365 h 365"/>
              <a:gd name="T8" fmla="*/ 0 w 929"/>
              <a:gd name="T9" fmla="*/ 365 h 365"/>
              <a:gd name="T10" fmla="*/ 182 w 929"/>
              <a:gd name="T11" fmla="*/ 182 h 365"/>
              <a:gd name="T12" fmla="*/ 0 w 929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9" h="365">
                <a:moveTo>
                  <a:pt x="0" y="0"/>
                </a:moveTo>
                <a:lnTo>
                  <a:pt x="747" y="0"/>
                </a:lnTo>
                <a:lnTo>
                  <a:pt x="929" y="182"/>
                </a:lnTo>
                <a:lnTo>
                  <a:pt x="747" y="365"/>
                </a:lnTo>
                <a:lnTo>
                  <a:pt x="0" y="365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noProof="1"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E46C06-F1E3-2675-6EAC-D7A5C7865299}"/>
              </a:ext>
            </a:extLst>
          </p:cNvPr>
          <p:cNvSpPr/>
          <p:nvPr/>
        </p:nvSpPr>
        <p:spPr>
          <a:xfrm>
            <a:off x="2042922" y="4408850"/>
            <a:ext cx="1362456" cy="1171697"/>
          </a:xfrm>
          <a:prstGeom prst="roundRect">
            <a:avLst>
              <a:gd name="adj" fmla="val 852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450"/>
              </a:spcAft>
            </a:pPr>
            <a:r>
              <a:rPr lang="en-US" sz="1200" b="1" noProof="1">
                <a:solidFill>
                  <a:prstClr val="white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Define BVR air combat scenarios</a:t>
            </a:r>
            <a:endParaRPr lang="en-US" sz="1200" noProof="1">
              <a:solidFill>
                <a:prstClr val="white"/>
              </a:solidFill>
              <a:latin typeface="Arial" panose="020B0604020202020204" pitchFamily="34" charset="0"/>
              <a:ea typeface="CMU Serif Roman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186F18-30A6-FE11-C33D-6D2315C4E86A}"/>
              </a:ext>
            </a:extLst>
          </p:cNvPr>
          <p:cNvSpPr/>
          <p:nvPr/>
        </p:nvSpPr>
        <p:spPr>
          <a:xfrm>
            <a:off x="3130296" y="2928846"/>
            <a:ext cx="1362456" cy="1171697"/>
          </a:xfrm>
          <a:prstGeom prst="roundRect">
            <a:avLst>
              <a:gd name="adj" fmla="val 85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450"/>
              </a:spcAft>
            </a:pPr>
            <a:r>
              <a:rPr lang="en-US" sz="1200" b="1" noProof="1">
                <a:solidFill>
                  <a:prstClr val="white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Design of experiments</a:t>
            </a:r>
            <a:endParaRPr lang="en-US" sz="1200" noProof="1">
              <a:solidFill>
                <a:prstClr val="white"/>
              </a:solidFill>
              <a:latin typeface="Arial" panose="020B0604020202020204" pitchFamily="34" charset="0"/>
              <a:ea typeface="CMU Serif Roman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46FAD6-6F35-E5BF-F5B6-5F649DF0489E}"/>
              </a:ext>
            </a:extLst>
          </p:cNvPr>
          <p:cNvSpPr/>
          <p:nvPr/>
        </p:nvSpPr>
        <p:spPr>
          <a:xfrm>
            <a:off x="4216436" y="4408850"/>
            <a:ext cx="1362456" cy="1171697"/>
          </a:xfrm>
          <a:prstGeom prst="roundRect">
            <a:avLst>
              <a:gd name="adj" fmla="val 85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450"/>
              </a:spcAft>
            </a:pPr>
            <a:r>
              <a:rPr lang="pt-BR" sz="1200" b="1" noProof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R</a:t>
            </a:r>
            <a:r>
              <a:rPr lang="en-US" sz="1200" b="1" noProof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un simulations f</a:t>
            </a: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aster than in real-time</a:t>
            </a:r>
          </a:p>
          <a:p>
            <a:pPr algn="ctr">
              <a:spcAft>
                <a:spcPts val="450"/>
              </a:spcAft>
            </a:pPr>
            <a:r>
              <a:rPr lang="en-US" sz="1300" b="1" noProof="1">
                <a:solidFill>
                  <a:schemeClr val="tx1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 </a:t>
            </a:r>
            <a:endParaRPr lang="en-US" sz="1300" noProof="1">
              <a:solidFill>
                <a:schemeClr val="tx1"/>
              </a:solidFill>
              <a:latin typeface="Arial" panose="020B0604020202020204" pitchFamily="34" charset="0"/>
              <a:ea typeface="CMU Serif Roman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00889E-15FC-B0E5-4F6B-D82CB1D546D0}"/>
              </a:ext>
            </a:extLst>
          </p:cNvPr>
          <p:cNvSpPr/>
          <p:nvPr/>
        </p:nvSpPr>
        <p:spPr>
          <a:xfrm>
            <a:off x="5305044" y="2928846"/>
            <a:ext cx="1362456" cy="1171697"/>
          </a:xfrm>
          <a:prstGeom prst="roundRect">
            <a:avLst>
              <a:gd name="adj" fmla="val 852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450"/>
              </a:spcAft>
            </a:pPr>
            <a:r>
              <a:rPr lang="en-US" sz="1200" b="1" noProof="1">
                <a:solidFill>
                  <a:schemeClr val="tx1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Collect the data from the missile launches</a:t>
            </a:r>
            <a:endParaRPr lang="en-US" sz="1200" noProof="1">
              <a:solidFill>
                <a:schemeClr val="tx1"/>
              </a:solidFill>
              <a:latin typeface="Arial" panose="020B0604020202020204" pitchFamily="34" charset="0"/>
              <a:ea typeface="CMU Serif Roman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1AC69B-8774-BA57-DA53-94E63BB469F2}"/>
              </a:ext>
            </a:extLst>
          </p:cNvPr>
          <p:cNvSpPr/>
          <p:nvPr/>
        </p:nvSpPr>
        <p:spPr>
          <a:xfrm>
            <a:off x="6392418" y="4545331"/>
            <a:ext cx="1362456" cy="1171697"/>
          </a:xfrm>
          <a:prstGeom prst="roundRect">
            <a:avLst>
              <a:gd name="adj" fmla="val 85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450"/>
              </a:spcAft>
            </a:pPr>
            <a:r>
              <a:rPr lang="en-US" sz="1200" b="1" noProof="1">
                <a:solidFill>
                  <a:schemeClr val="tx1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Preprocessing and exploratory data analysis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9E6CBD-E695-AF92-79BF-144A12B0AF83}"/>
              </a:ext>
            </a:extLst>
          </p:cNvPr>
          <p:cNvSpPr/>
          <p:nvPr/>
        </p:nvSpPr>
        <p:spPr>
          <a:xfrm>
            <a:off x="7479792" y="2928846"/>
            <a:ext cx="1362456" cy="1480004"/>
          </a:xfrm>
          <a:prstGeom prst="roundRect">
            <a:avLst>
              <a:gd name="adj" fmla="val 852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450"/>
              </a:spcAft>
            </a:pPr>
            <a:r>
              <a:rPr lang="en-US" sz="1200" b="1" noProof="1">
                <a:solidFill>
                  <a:prstClr val="white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Model training and hyperparameter tuning</a:t>
            </a:r>
            <a:endParaRPr lang="en-US" sz="1200" noProof="1">
              <a:solidFill>
                <a:prstClr val="white"/>
              </a:solidFill>
              <a:latin typeface="Arial" panose="020B0604020202020204" pitchFamily="34" charset="0"/>
              <a:ea typeface="CMU Serif Roman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468E9C-EA6E-805C-0B10-6860ECC43EA9}"/>
              </a:ext>
            </a:extLst>
          </p:cNvPr>
          <p:cNvSpPr/>
          <p:nvPr/>
        </p:nvSpPr>
        <p:spPr>
          <a:xfrm>
            <a:off x="8567166" y="4558979"/>
            <a:ext cx="1362456" cy="1171697"/>
          </a:xfrm>
          <a:prstGeom prst="roundRect">
            <a:avLst>
              <a:gd name="adj" fmla="val 85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450"/>
              </a:spcAft>
            </a:pPr>
            <a:r>
              <a:rPr lang="pt-BR" sz="1200" b="1" noProof="1">
                <a:solidFill>
                  <a:schemeClr val="tx1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Evaluation</a:t>
            </a:r>
            <a:endParaRPr lang="en-US" sz="1200" noProof="1">
              <a:solidFill>
                <a:schemeClr val="tx1"/>
              </a:solidFill>
              <a:latin typeface="Arial" panose="020B0604020202020204" pitchFamily="34" charset="0"/>
              <a:ea typeface="CMU Serif Roman" panose="02000603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9114BF-43C0-CD9A-7CC5-16125348F15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811524" y="2620537"/>
            <a:ext cx="0" cy="30830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87B404-9F3A-BE20-7239-051C29061E5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724150" y="2620537"/>
            <a:ext cx="0" cy="178831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D798C-E8A0-30FF-5421-FE90D3E1E6F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897664" y="2620535"/>
            <a:ext cx="0" cy="178831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65D7DA-F77E-5CD0-33BD-39479FA3BF82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062785" y="2620536"/>
            <a:ext cx="10861" cy="192479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91E892-7717-77AE-1C0D-A7A85962668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237534" y="2464103"/>
            <a:ext cx="10860" cy="20948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5B6E4A-3CD8-9962-C799-AAD390324B5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986272" y="2620537"/>
            <a:ext cx="0" cy="30830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177A8C-0A6C-DCA9-BBAE-07FC56F445F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161020" y="2620537"/>
            <a:ext cx="0" cy="30830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4">
            <a:extLst>
              <a:ext uri="{FF2B5EF4-FFF2-40B4-BE49-F238E27FC236}">
                <a16:creationId xmlns:a16="http://schemas.microsoft.com/office/drawing/2014/main" id="{6E58D0A5-453B-D450-F92A-2316825A00BA}"/>
              </a:ext>
            </a:extLst>
          </p:cNvPr>
          <p:cNvSpPr txBox="1"/>
          <p:nvPr/>
        </p:nvSpPr>
        <p:spPr>
          <a:xfrm>
            <a:off x="3209205" y="1457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95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DESCRIPTION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4E093FC-8D52-5BF6-4846-D0BBDDDC4A14}"/>
              </a:ext>
            </a:extLst>
          </p:cNvPr>
          <p:cNvSpPr txBox="1">
            <a:spLocks/>
          </p:cNvSpPr>
          <p:nvPr/>
        </p:nvSpPr>
        <p:spPr>
          <a:xfrm>
            <a:off x="87950" y="1416168"/>
            <a:ext cx="4316824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Two forces that engage each other in a tropical area</a:t>
            </a:r>
          </a:p>
          <a:p>
            <a:r>
              <a:rPr lang="en-US" sz="2000" b="1" dirty="0">
                <a:solidFill>
                  <a:srgbClr val="3E73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</a:p>
          <a:p>
            <a:pPr lvl="1"/>
            <a:r>
              <a:rPr lang="en-US" sz="2000" dirty="0">
                <a:solidFill>
                  <a:srgbClr val="3E73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Combat Air Patrol (CAP)</a:t>
            </a:r>
          </a:p>
          <a:p>
            <a:pPr lvl="1"/>
            <a:r>
              <a:rPr lang="en-US" sz="2000" dirty="0">
                <a:solidFill>
                  <a:srgbClr val="3E73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 or a 6-aircraft squadron</a:t>
            </a:r>
          </a:p>
          <a:p>
            <a:pPr lvl="1"/>
            <a:r>
              <a:rPr lang="en-US" sz="2000" dirty="0">
                <a:solidFill>
                  <a:srgbClr val="3E73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Fourth-generation and Fifth-generation </a:t>
            </a:r>
          </a:p>
          <a:p>
            <a:r>
              <a:rPr lang="en-US" sz="2000" b="1" dirty="0">
                <a:solidFill>
                  <a:srgbClr val="ED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lvl="1"/>
            <a:r>
              <a:rPr lang="en-US" sz="2000" dirty="0">
                <a:solidFill>
                  <a:srgbClr val="ED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Fighter Sweep</a:t>
            </a:r>
          </a:p>
          <a:p>
            <a:pPr lvl="1"/>
            <a:r>
              <a:rPr lang="en-US" sz="2000" dirty="0">
                <a:solidFill>
                  <a:srgbClr val="ED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4-aircraft squadron</a:t>
            </a:r>
          </a:p>
          <a:p>
            <a:pPr lvl="1"/>
            <a:r>
              <a:rPr lang="en-US" sz="2000" dirty="0">
                <a:solidFill>
                  <a:srgbClr val="ED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Multi-role fighters</a:t>
            </a:r>
          </a:p>
        </p:txBody>
      </p:sp>
      <p:pic>
        <p:nvPicPr>
          <p:cNvPr id="4" name="Picture 3" descr="A picture containing grass, plant, lush&#10;&#10;Description automatically generated">
            <a:extLst>
              <a:ext uri="{FF2B5EF4-FFF2-40B4-BE49-F238E27FC236}">
                <a16:creationId xmlns:a16="http://schemas.microsoft.com/office/drawing/2014/main" id="{6A8A97B4-05B0-A760-943D-F6E0B734D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94" y="1421958"/>
            <a:ext cx="7415200" cy="4351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 descr="Get the simulation you need when you need it!">
            <a:extLst>
              <a:ext uri="{FF2B5EF4-FFF2-40B4-BE49-F238E27FC236}">
                <a16:creationId xmlns:a16="http://schemas.microsoft.com/office/drawing/2014/main" id="{C44CFF6F-BBCE-03B3-257C-6D936845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98" y="6067268"/>
            <a:ext cx="3414717" cy="64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2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OF EXPERIMENTS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6EA37D-D2CC-2249-9553-CB32D7564C3F}"/>
              </a:ext>
            </a:extLst>
          </p:cNvPr>
          <p:cNvSpPr txBox="1">
            <a:spLocks/>
          </p:cNvSpPr>
          <p:nvPr/>
        </p:nvSpPr>
        <p:spPr>
          <a:xfrm>
            <a:off x="932527" y="1785197"/>
            <a:ext cx="4970968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i="0" dirty="0">
                <a:effectLst/>
                <a:latin typeface="Arial" panose="020B0604020202020204" pitchFamily="34" charset="0"/>
              </a:rPr>
              <a:t>Latin Hypercube Sampling (LHS)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240 cases as simulation inputs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executed 30 times with different seeds (probability of kill and behavior evaluation delays)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7200 simulations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All aircraft destroyed or 30 minutes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Faster than in real-time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AB656-1F64-6E98-D86D-E853BB4C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506" y="1785197"/>
            <a:ext cx="5455157" cy="328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3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90017-3A95-4B35-B5AA-73128CCD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56C88-5FD7-E577-FBE4-448978C1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30" y="1591419"/>
            <a:ext cx="9844003" cy="40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64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22658</TotalTime>
  <Words>894</Words>
  <Application>Microsoft Office PowerPoint</Application>
  <PresentationFormat>Widescreen</PresentationFormat>
  <Paragraphs>139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NimbusRomNo9L-Regu</vt:lpstr>
      <vt:lpstr>Wingdings</vt:lpstr>
      <vt:lpstr>Tema do Office</vt:lpstr>
      <vt:lpstr>Supervised Machine Learning for Effective Missile Launch Based on Beyond Visual Range Air Combat Simulations</vt:lpstr>
      <vt:lpstr>INTRODUCTION</vt:lpstr>
      <vt:lpstr>RELATED WORK</vt:lpstr>
      <vt:lpstr>RELATED WORK</vt:lpstr>
      <vt:lpstr>CONTRIBUTION</vt:lpstr>
      <vt:lpstr>METHODOLOGY</vt:lpstr>
      <vt:lpstr>SCENARIO DESCRIPTION</vt:lpstr>
      <vt:lpstr>DESIGN OF EXPERIMENTS</vt:lpstr>
      <vt:lpstr>VARIABLES</vt:lpstr>
      <vt:lpstr>EXPLORATORY DATA ANALYSIS</vt:lpstr>
      <vt:lpstr>MODEL TRAINING AND EVALUATION</vt:lpstr>
      <vt:lpstr>MODEL METRICS</vt:lpstr>
      <vt:lpstr>CONCLUSIONS</vt:lpstr>
      <vt:lpstr>ACKNOWLEDGMENTS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Engagement Decision Support for Beyond Visual Range Air Combat</dc:title>
  <dc:creator>João Dantas</dc:creator>
  <cp:lastModifiedBy>Dantas</cp:lastModifiedBy>
  <cp:revision>45</cp:revision>
  <dcterms:created xsi:type="dcterms:W3CDTF">2021-10-05T15:22:32Z</dcterms:created>
  <dcterms:modified xsi:type="dcterms:W3CDTF">2022-12-11T15:57:36Z</dcterms:modified>
</cp:coreProperties>
</file>